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6" name="Shape 316"/>
        <p:cNvGrpSpPr/>
        <p:nvPr/>
      </p:nvGrpSpPr>
      <p:grpSpPr>
        <a:xfrm>
          <a:off x="0" y="0"/>
          <a:ext cx="0" cy="0"/>
          <a:chOff x="0" y="0"/>
          <a:chExt cx="0" cy="0"/>
        </a:xfrm>
      </p:grpSpPr>
      <p:sp>
        <p:nvSpPr>
          <p:cNvPr id="317" name="Google Shape;317;n"/>
          <p:cNvSpPr txBox="1"/>
          <p:nvPr>
            <p:ph idx="2" type="hdr"/>
          </p:nvPr>
        </p:nvSpPr>
        <p:spPr>
          <a:xfrm>
            <a:off x="0" y="0"/>
            <a:ext cx="2971800" cy="4587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18" name="Google Shape;318;n"/>
          <p:cNvSpPr txBox="1"/>
          <p:nvPr>
            <p:ph idx="10" type="dt"/>
          </p:nvPr>
        </p:nvSpPr>
        <p:spPr>
          <a:xfrm>
            <a:off x="3884613" y="0"/>
            <a:ext cx="2971800" cy="4587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19" name="Google Shape;319;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0" name="Google Shape;320;n"/>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321" name="Google Shape;321;n"/>
          <p:cNvSpPr txBox="1"/>
          <p:nvPr>
            <p:ph idx="11" type="ftr"/>
          </p:nvPr>
        </p:nvSpPr>
        <p:spPr>
          <a:xfrm>
            <a:off x="0" y="8685213"/>
            <a:ext cx="2971800" cy="4587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22" name="Google Shape;322;n"/>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3" name="Google Shape;473;p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4" name="Google Shape;474;p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p1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3" name="Google Shape;533;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9" name="Google Shape;539;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p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5" name="Google Shape;545;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p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1" name="Google Shape;55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7" name="Google Shape;557;p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p>
        </p:txBody>
      </p:sp>
      <p:sp>
        <p:nvSpPr>
          <p:cNvPr id="558" name="Google Shape;558;p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p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0" name="Google Shape;48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7" name="Google Shape;487;p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a:p>
        </p:txBody>
      </p:sp>
      <p:sp>
        <p:nvSpPr>
          <p:cNvPr id="488" name="Google Shape;488;p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p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5" name="Google Shape;49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2" name="Google Shape;502;p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3" name="Google Shape;503;p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9" name="Google Shape;50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p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5" name="Google Shape;51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1" name="Google Shape;52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p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7" name="Google Shape;527;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showMasterSp="0">
  <p:cSld name="1_Title Only">
    <p:spTree>
      <p:nvGrpSpPr>
        <p:cNvPr id="331" name="Shape 331"/>
        <p:cNvGrpSpPr/>
        <p:nvPr/>
      </p:nvGrpSpPr>
      <p:grpSpPr>
        <a:xfrm>
          <a:off x="0" y="0"/>
          <a:ext cx="0" cy="0"/>
          <a:chOff x="0" y="0"/>
          <a:chExt cx="0" cy="0"/>
        </a:xfrm>
      </p:grpSpPr>
      <p:sp>
        <p:nvSpPr>
          <p:cNvPr id="332" name="Google Shape;332;p2"/>
          <p:cNvSpPr/>
          <p:nvPr/>
        </p:nvSpPr>
        <p:spPr>
          <a:xfrm flipH="1">
            <a:off x="1" y="0"/>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
        <p:nvSpPr>
          <p:cNvPr id="333" name="Google Shape;333;p2"/>
          <p:cNvSpPr/>
          <p:nvPr/>
        </p:nvSpPr>
        <p:spPr>
          <a:xfrm>
            <a:off x="0" y="825689"/>
            <a:ext cx="12192000" cy="52017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
        <p:nvSpPr>
          <p:cNvPr id="334" name="Google Shape;334;p2"/>
          <p:cNvSpPr txBox="1"/>
          <p:nvPr>
            <p:ph type="ctrTitle"/>
          </p:nvPr>
        </p:nvSpPr>
        <p:spPr>
          <a:xfrm>
            <a:off x="1386629" y="825687"/>
            <a:ext cx="9643800" cy="5201700"/>
          </a:xfrm>
          <a:prstGeom prst="rect">
            <a:avLst/>
          </a:prstGeom>
          <a:noFill/>
          <a:ln>
            <a:noFill/>
          </a:ln>
        </p:spPr>
        <p:txBody>
          <a:bodyPr anchorCtr="0" anchor="ctr" bIns="91425" lIns="109725" spcFirstLastPara="1" rIns="109725" wrap="square" tIns="182875">
            <a:noAutofit/>
          </a:bodyPr>
          <a:lstStyle>
            <a:lvl1pPr lvl="0" rtl="0" algn="l">
              <a:lnSpc>
                <a:spcPct val="100000"/>
              </a:lnSpc>
              <a:spcBef>
                <a:spcPts val="0"/>
              </a:spcBef>
              <a:spcAft>
                <a:spcPts val="0"/>
              </a:spcAft>
              <a:buClr>
                <a:schemeClr val="lt1"/>
              </a:buClr>
              <a:buSzPts val="4800"/>
              <a:buFont typeface="Meiryo"/>
              <a:buNone/>
              <a:defRPr sz="4800" cap="none">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5" name="Google Shape;335;p2"/>
          <p:cNvSpPr/>
          <p:nvPr/>
        </p:nvSpPr>
        <p:spPr>
          <a:xfrm>
            <a:off x="-1" y="889696"/>
            <a:ext cx="1070700" cy="50778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
        <p:nvSpPr>
          <p:cNvPr id="336" name="Google Shape;336;p2"/>
          <p:cNvSpPr/>
          <p:nvPr/>
        </p:nvSpPr>
        <p:spPr>
          <a:xfrm rot="5400000">
            <a:off x="-2365070" y="3397050"/>
            <a:ext cx="6858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
        <p:nvSpPr>
          <p:cNvPr id="337" name="Google Shape;337;p2"/>
          <p:cNvSpPr/>
          <p:nvPr/>
        </p:nvSpPr>
        <p:spPr>
          <a:xfrm rot="5400000">
            <a:off x="7658566" y="3397050"/>
            <a:ext cx="6858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
        <p:nvSpPr>
          <p:cNvPr id="338" name="Google Shape;338;p2"/>
          <p:cNvSpPr/>
          <p:nvPr/>
        </p:nvSpPr>
        <p:spPr>
          <a:xfrm>
            <a:off x="11119516" y="896046"/>
            <a:ext cx="1070700" cy="50778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
        <p:nvSpPr>
          <p:cNvPr id="339" name="Google Shape;339;p2"/>
          <p:cNvSpPr/>
          <p:nvPr/>
        </p:nvSpPr>
        <p:spPr>
          <a:xfrm>
            <a:off x="11119516" y="0"/>
            <a:ext cx="1070700" cy="8256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
        <p:nvSpPr>
          <p:cNvPr id="340" name="Google Shape;340;p2"/>
          <p:cNvSpPr/>
          <p:nvPr/>
        </p:nvSpPr>
        <p:spPr>
          <a:xfrm>
            <a:off x="11119515" y="6027421"/>
            <a:ext cx="1070700" cy="8307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Tree>
  </p:cSld>
  <p:clrMapOvr>
    <a:masterClrMapping/>
  </p:clrMapOvr>
  <p:extLst>
    <p:ext uri="{DCECCB84-F9BA-43D5-87BE-67443E8EF086}">
      <p15:sldGuideLst>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4" name="Shape 424"/>
        <p:cNvGrpSpPr/>
        <p:nvPr/>
      </p:nvGrpSpPr>
      <p:grpSpPr>
        <a:xfrm>
          <a:off x="0" y="0"/>
          <a:ext cx="0" cy="0"/>
          <a:chOff x="0" y="0"/>
          <a:chExt cx="0" cy="0"/>
        </a:xfrm>
      </p:grpSpPr>
      <p:sp>
        <p:nvSpPr>
          <p:cNvPr id="425" name="Google Shape;425;p11"/>
          <p:cNvSpPr txBox="1"/>
          <p:nvPr>
            <p:ph type="title"/>
          </p:nvPr>
        </p:nvSpPr>
        <p:spPr>
          <a:xfrm>
            <a:off x="642918" y="705113"/>
            <a:ext cx="3411900" cy="5197500"/>
          </a:xfrm>
          <a:prstGeom prst="rect">
            <a:avLst/>
          </a:prstGeom>
          <a:noFill/>
          <a:ln>
            <a:noFill/>
          </a:ln>
        </p:spPr>
        <p:txBody>
          <a:bodyPr anchorCtr="0" anchor="ctr" bIns="91425" lIns="109725" spcFirstLastPara="1" rIns="109725" wrap="square" tIns="109725">
            <a:normAutofit/>
          </a:bodyPr>
          <a:lstStyle>
            <a:lvl1pPr lvl="0" rtl="0" algn="l">
              <a:lnSpc>
                <a:spcPct val="150000"/>
              </a:lnSpc>
              <a:spcBef>
                <a:spcPts val="0"/>
              </a:spcBef>
              <a:spcAft>
                <a:spcPts val="0"/>
              </a:spcAft>
              <a:buClr>
                <a:srgbClr val="3F3F3F"/>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6" name="Google Shape;426;p11"/>
          <p:cNvSpPr txBox="1"/>
          <p:nvPr>
            <p:ph idx="10" type="dt"/>
          </p:nvPr>
        </p:nvSpPr>
        <p:spPr>
          <a:xfrm>
            <a:off x="642917" y="6309360"/>
            <a:ext cx="34119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27" name="Google Shape;427;p11"/>
          <p:cNvSpPr txBox="1"/>
          <p:nvPr>
            <p:ph idx="11" type="ftr"/>
          </p:nvPr>
        </p:nvSpPr>
        <p:spPr>
          <a:xfrm>
            <a:off x="5376670" y="6309360"/>
            <a:ext cx="49467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28" name="Google Shape;428;p11"/>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29" name="Google Shape;429;p11"/>
          <p:cNvSpPr/>
          <p:nvPr/>
        </p:nvSpPr>
        <p:spPr>
          <a:xfrm flipH="1">
            <a:off x="1" y="0"/>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430" name="Google Shape;430;p11"/>
          <p:cNvSpPr/>
          <p:nvPr/>
        </p:nvSpPr>
        <p:spPr>
          <a:xfrm>
            <a:off x="0" y="825689"/>
            <a:ext cx="12192000" cy="52017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431" name="Google Shape;431;p11"/>
          <p:cNvSpPr/>
          <p:nvPr/>
        </p:nvSpPr>
        <p:spPr>
          <a:xfrm>
            <a:off x="-1" y="889696"/>
            <a:ext cx="1070700" cy="50778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432" name="Google Shape;432;p11"/>
          <p:cNvSpPr/>
          <p:nvPr/>
        </p:nvSpPr>
        <p:spPr>
          <a:xfrm rot="5400000">
            <a:off x="-2365070" y="3397050"/>
            <a:ext cx="6858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433" name="Google Shape;433;p11"/>
          <p:cNvSpPr/>
          <p:nvPr/>
        </p:nvSpPr>
        <p:spPr>
          <a:xfrm rot="5400000">
            <a:off x="7658566" y="3397050"/>
            <a:ext cx="6858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434" name="Google Shape;434;p11"/>
          <p:cNvSpPr/>
          <p:nvPr/>
        </p:nvSpPr>
        <p:spPr>
          <a:xfrm>
            <a:off x="11119516" y="896046"/>
            <a:ext cx="1070700" cy="50778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435" name="Google Shape;435;p11"/>
          <p:cNvSpPr/>
          <p:nvPr/>
        </p:nvSpPr>
        <p:spPr>
          <a:xfrm>
            <a:off x="11119516" y="0"/>
            <a:ext cx="1070700" cy="8256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436" name="Google Shape;436;p11"/>
          <p:cNvSpPr/>
          <p:nvPr/>
        </p:nvSpPr>
        <p:spPr>
          <a:xfrm>
            <a:off x="11119515" y="6027421"/>
            <a:ext cx="1070700" cy="8307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bg>
      <p:bgPr>
        <a:solidFill>
          <a:schemeClr val="lt2"/>
        </a:solidFill>
      </p:bgPr>
    </p:bg>
    <p:spTree>
      <p:nvGrpSpPr>
        <p:cNvPr id="437" name="Shape 437"/>
        <p:cNvGrpSpPr/>
        <p:nvPr/>
      </p:nvGrpSpPr>
      <p:grpSpPr>
        <a:xfrm>
          <a:off x="0" y="0"/>
          <a:ext cx="0" cy="0"/>
          <a:chOff x="0" y="0"/>
          <a:chExt cx="0" cy="0"/>
        </a:xfrm>
      </p:grpSpPr>
      <p:sp>
        <p:nvSpPr>
          <p:cNvPr id="438" name="Google Shape;438;p12"/>
          <p:cNvSpPr txBox="1"/>
          <p:nvPr>
            <p:ph idx="10" type="dt"/>
          </p:nvPr>
        </p:nvSpPr>
        <p:spPr>
          <a:xfrm>
            <a:off x="642917" y="6309360"/>
            <a:ext cx="34119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39" name="Google Shape;439;p12"/>
          <p:cNvSpPr txBox="1"/>
          <p:nvPr>
            <p:ph idx="11" type="ftr"/>
          </p:nvPr>
        </p:nvSpPr>
        <p:spPr>
          <a:xfrm>
            <a:off x="5376670" y="6309360"/>
            <a:ext cx="49467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40" name="Google Shape;440;p12"/>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540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441" name="Shape 441"/>
        <p:cNvGrpSpPr/>
        <p:nvPr/>
      </p:nvGrpSpPr>
      <p:grpSpPr>
        <a:xfrm>
          <a:off x="0" y="0"/>
          <a:ext cx="0" cy="0"/>
          <a:chOff x="0" y="0"/>
          <a:chExt cx="0" cy="0"/>
        </a:xfrm>
      </p:grpSpPr>
      <p:sp>
        <p:nvSpPr>
          <p:cNvPr id="442" name="Google Shape;442;p13"/>
          <p:cNvSpPr/>
          <p:nvPr/>
        </p:nvSpPr>
        <p:spPr>
          <a:xfrm>
            <a:off x="0" y="0"/>
            <a:ext cx="8248500" cy="6858000"/>
          </a:xfrm>
          <a:prstGeom prst="rect">
            <a:avLst/>
          </a:prstGeom>
          <a:solidFill>
            <a:schemeClr val="lt1">
              <a:alpha val="749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443" name="Google Shape;443;p13"/>
          <p:cNvSpPr txBox="1"/>
          <p:nvPr>
            <p:ph type="title"/>
          </p:nvPr>
        </p:nvSpPr>
        <p:spPr>
          <a:xfrm>
            <a:off x="8753015" y="640079"/>
            <a:ext cx="2796000" cy="2551800"/>
          </a:xfrm>
          <a:prstGeom prst="rect">
            <a:avLst/>
          </a:prstGeom>
          <a:noFill/>
          <a:ln>
            <a:noFill/>
          </a:ln>
        </p:spPr>
        <p:txBody>
          <a:bodyPr anchorCtr="0" anchor="b" bIns="91425" lIns="109725" spcFirstLastPara="1" rIns="109725" wrap="square" tIns="109725">
            <a:normAutofit/>
          </a:bodyPr>
          <a:lstStyle>
            <a:lvl1pPr lvl="0" rtl="0" algn="l">
              <a:lnSpc>
                <a:spcPct val="135000"/>
              </a:lnSpc>
              <a:spcBef>
                <a:spcPts val="0"/>
              </a:spcBef>
              <a:spcAft>
                <a:spcPts val="0"/>
              </a:spcAft>
              <a:buClr>
                <a:srgbClr val="3F3F3F"/>
              </a:buClr>
              <a:buSzPts val="3200"/>
              <a:buFont typeface="Meiryo"/>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4" name="Google Shape;444;p13"/>
          <p:cNvSpPr txBox="1"/>
          <p:nvPr>
            <p:ph idx="1" type="body"/>
          </p:nvPr>
        </p:nvSpPr>
        <p:spPr>
          <a:xfrm>
            <a:off x="638818" y="640078"/>
            <a:ext cx="6969600" cy="5455800"/>
          </a:xfrm>
          <a:prstGeom prst="rect">
            <a:avLst/>
          </a:prstGeom>
          <a:noFill/>
          <a:ln>
            <a:noFill/>
          </a:ln>
        </p:spPr>
        <p:txBody>
          <a:bodyPr anchorCtr="0" anchor="ctr" bIns="91425" lIns="109725" spcFirstLastPara="1" rIns="109725" wrap="square" tIns="109725">
            <a:normAutofit/>
          </a:bodyPr>
          <a:lstStyle>
            <a:lvl1pPr indent="-228600" lvl="0" marL="457200" rtl="0" algn="l">
              <a:lnSpc>
                <a:spcPct val="140000"/>
              </a:lnSpc>
              <a:spcBef>
                <a:spcPts val="930"/>
              </a:spcBef>
              <a:spcAft>
                <a:spcPts val="0"/>
              </a:spcAft>
              <a:buClr>
                <a:srgbClr val="3F3F3F"/>
              </a:buClr>
              <a:buSzPts val="2000"/>
              <a:buNone/>
              <a:defRPr sz="2000"/>
            </a:lvl1pPr>
            <a:lvl2pPr indent="-228600" lvl="1" marL="914400" rtl="0" algn="l">
              <a:lnSpc>
                <a:spcPct val="140000"/>
              </a:lnSpc>
              <a:spcBef>
                <a:spcPts val="930"/>
              </a:spcBef>
              <a:spcAft>
                <a:spcPts val="0"/>
              </a:spcAft>
              <a:buClr>
                <a:srgbClr val="3F3F3F"/>
              </a:buClr>
              <a:buSzPts val="1800"/>
              <a:buNone/>
              <a:defRPr sz="1800"/>
            </a:lvl2pPr>
            <a:lvl3pPr indent="-330200" lvl="2" marL="1371600" rtl="0" algn="l">
              <a:lnSpc>
                <a:spcPct val="140000"/>
              </a:lnSpc>
              <a:spcBef>
                <a:spcPts val="930"/>
              </a:spcBef>
              <a:spcAft>
                <a:spcPts val="0"/>
              </a:spcAft>
              <a:buClr>
                <a:srgbClr val="3F3F3F"/>
              </a:buClr>
              <a:buSzPts val="1600"/>
              <a:buChar char="–"/>
              <a:defRPr sz="1600"/>
            </a:lvl3pPr>
            <a:lvl4pPr indent="-317500" lvl="3" marL="1828800" rtl="0" algn="l">
              <a:lnSpc>
                <a:spcPct val="140000"/>
              </a:lnSpc>
              <a:spcBef>
                <a:spcPts val="930"/>
              </a:spcBef>
              <a:spcAft>
                <a:spcPts val="0"/>
              </a:spcAft>
              <a:buClr>
                <a:srgbClr val="3F3F3F"/>
              </a:buClr>
              <a:buSzPts val="1400"/>
              <a:buChar char="–"/>
              <a:defRPr sz="1400"/>
            </a:lvl4pPr>
            <a:lvl5pPr indent="-317500" lvl="4" marL="2286000" rtl="0" algn="l">
              <a:lnSpc>
                <a:spcPct val="140000"/>
              </a:lnSpc>
              <a:spcBef>
                <a:spcPts val="930"/>
              </a:spcBef>
              <a:spcAft>
                <a:spcPts val="0"/>
              </a:spcAft>
              <a:buClr>
                <a:srgbClr val="3F3F3F"/>
              </a:buClr>
              <a:buSzPts val="1400"/>
              <a:buChar char="–"/>
              <a:defRPr sz="1400"/>
            </a:lvl5pPr>
            <a:lvl6pPr indent="-317500" lvl="5" marL="2743200" rtl="0" algn="l">
              <a:lnSpc>
                <a:spcPct val="111000"/>
              </a:lnSpc>
              <a:spcBef>
                <a:spcPts val="930"/>
              </a:spcBef>
              <a:spcAft>
                <a:spcPts val="0"/>
              </a:spcAft>
              <a:buClr>
                <a:srgbClr val="657C95"/>
              </a:buClr>
              <a:buSzPts val="1400"/>
              <a:buChar char="–"/>
              <a:defRPr sz="1400"/>
            </a:lvl6pPr>
            <a:lvl7pPr indent="-317500" lvl="6" marL="3200400" rtl="0" algn="l">
              <a:lnSpc>
                <a:spcPct val="111000"/>
              </a:lnSpc>
              <a:spcBef>
                <a:spcPts val="930"/>
              </a:spcBef>
              <a:spcAft>
                <a:spcPts val="0"/>
              </a:spcAft>
              <a:buClr>
                <a:srgbClr val="657C95"/>
              </a:buClr>
              <a:buSzPts val="1400"/>
              <a:buChar char="–"/>
              <a:defRPr sz="1400"/>
            </a:lvl7pPr>
            <a:lvl8pPr indent="-317500" lvl="7" marL="3657600" rtl="0" algn="l">
              <a:lnSpc>
                <a:spcPct val="111000"/>
              </a:lnSpc>
              <a:spcBef>
                <a:spcPts val="930"/>
              </a:spcBef>
              <a:spcAft>
                <a:spcPts val="0"/>
              </a:spcAft>
              <a:buClr>
                <a:srgbClr val="657C95"/>
              </a:buClr>
              <a:buSzPts val="1400"/>
              <a:buChar char="–"/>
              <a:defRPr sz="1400"/>
            </a:lvl8pPr>
            <a:lvl9pPr indent="-317500" lvl="8" marL="4114800" rtl="0" algn="l">
              <a:lnSpc>
                <a:spcPct val="111000"/>
              </a:lnSpc>
              <a:spcBef>
                <a:spcPts val="930"/>
              </a:spcBef>
              <a:spcAft>
                <a:spcPts val="0"/>
              </a:spcAft>
              <a:buClr>
                <a:srgbClr val="657C95"/>
              </a:buClr>
              <a:buSzPts val="1400"/>
              <a:buChar char="–"/>
              <a:defRPr sz="1400"/>
            </a:lvl9pPr>
          </a:lstStyle>
          <a:p/>
        </p:txBody>
      </p:sp>
      <p:sp>
        <p:nvSpPr>
          <p:cNvPr id="445" name="Google Shape;445;p13"/>
          <p:cNvSpPr txBox="1"/>
          <p:nvPr>
            <p:ph idx="2" type="body"/>
          </p:nvPr>
        </p:nvSpPr>
        <p:spPr>
          <a:xfrm>
            <a:off x="8753015" y="3223803"/>
            <a:ext cx="2796000" cy="2872200"/>
          </a:xfrm>
          <a:prstGeom prst="rect">
            <a:avLst/>
          </a:prstGeom>
          <a:noFill/>
          <a:ln>
            <a:noFill/>
          </a:ln>
        </p:spPr>
        <p:txBody>
          <a:bodyPr anchorCtr="0" anchor="t" bIns="91425" lIns="109725" spcFirstLastPara="1" rIns="109725" wrap="square" tIns="109725">
            <a:normAutofit/>
          </a:bodyPr>
          <a:lstStyle>
            <a:lvl1pPr indent="-228600" lvl="0" marL="457200" rtl="0" algn="l">
              <a:lnSpc>
                <a:spcPct val="140000"/>
              </a:lnSpc>
              <a:spcBef>
                <a:spcPts val="1400"/>
              </a:spcBef>
              <a:spcAft>
                <a:spcPts val="0"/>
              </a:spcAft>
              <a:buClr>
                <a:srgbClr val="3F3F3F"/>
              </a:buClr>
              <a:buSzPts val="1800"/>
              <a:buNone/>
              <a:defRPr b="0" sz="1800"/>
            </a:lvl1pPr>
            <a:lvl2pPr indent="-228600" lvl="1" marL="914400" rtl="0" algn="l">
              <a:lnSpc>
                <a:spcPct val="140000"/>
              </a:lnSpc>
              <a:spcBef>
                <a:spcPts val="930"/>
              </a:spcBef>
              <a:spcAft>
                <a:spcPts val="0"/>
              </a:spcAft>
              <a:buClr>
                <a:srgbClr val="3F3F3F"/>
              </a:buClr>
              <a:buSzPts val="1400"/>
              <a:buNone/>
              <a:defRPr sz="1400"/>
            </a:lvl2pPr>
            <a:lvl3pPr indent="-228600" lvl="2" marL="1371600" rtl="0" algn="l">
              <a:lnSpc>
                <a:spcPct val="140000"/>
              </a:lnSpc>
              <a:spcBef>
                <a:spcPts val="930"/>
              </a:spcBef>
              <a:spcAft>
                <a:spcPts val="0"/>
              </a:spcAft>
              <a:buClr>
                <a:srgbClr val="3F3F3F"/>
              </a:buClr>
              <a:buSzPts val="1200"/>
              <a:buNone/>
              <a:defRPr sz="1200"/>
            </a:lvl3pPr>
            <a:lvl4pPr indent="-228600" lvl="3" marL="1828800" rtl="0" algn="l">
              <a:lnSpc>
                <a:spcPct val="140000"/>
              </a:lnSpc>
              <a:spcBef>
                <a:spcPts val="930"/>
              </a:spcBef>
              <a:spcAft>
                <a:spcPts val="0"/>
              </a:spcAft>
              <a:buClr>
                <a:srgbClr val="3F3F3F"/>
              </a:buClr>
              <a:buSzPts val="1000"/>
              <a:buNone/>
              <a:defRPr sz="1000"/>
            </a:lvl4pPr>
            <a:lvl5pPr indent="-228600" lvl="4" marL="2286000" rtl="0" algn="l">
              <a:lnSpc>
                <a:spcPct val="140000"/>
              </a:lnSpc>
              <a:spcBef>
                <a:spcPts val="930"/>
              </a:spcBef>
              <a:spcAft>
                <a:spcPts val="0"/>
              </a:spcAft>
              <a:buClr>
                <a:srgbClr val="3F3F3F"/>
              </a:buClr>
              <a:buSzPts val="1000"/>
              <a:buNone/>
              <a:defRPr sz="1000"/>
            </a:lvl5pPr>
            <a:lvl6pPr indent="-228600" lvl="5" marL="2743200" rtl="0" algn="l">
              <a:lnSpc>
                <a:spcPct val="111000"/>
              </a:lnSpc>
              <a:spcBef>
                <a:spcPts val="930"/>
              </a:spcBef>
              <a:spcAft>
                <a:spcPts val="0"/>
              </a:spcAft>
              <a:buClr>
                <a:srgbClr val="657C95"/>
              </a:buClr>
              <a:buSzPts val="1000"/>
              <a:buNone/>
              <a:defRPr sz="1000"/>
            </a:lvl6pPr>
            <a:lvl7pPr indent="-228600" lvl="6" marL="3200400" rtl="0" algn="l">
              <a:lnSpc>
                <a:spcPct val="111000"/>
              </a:lnSpc>
              <a:spcBef>
                <a:spcPts val="930"/>
              </a:spcBef>
              <a:spcAft>
                <a:spcPts val="0"/>
              </a:spcAft>
              <a:buClr>
                <a:srgbClr val="657C95"/>
              </a:buClr>
              <a:buSzPts val="1000"/>
              <a:buNone/>
              <a:defRPr sz="1000"/>
            </a:lvl7pPr>
            <a:lvl8pPr indent="-228600" lvl="7" marL="3657600" rtl="0" algn="l">
              <a:lnSpc>
                <a:spcPct val="111000"/>
              </a:lnSpc>
              <a:spcBef>
                <a:spcPts val="930"/>
              </a:spcBef>
              <a:spcAft>
                <a:spcPts val="0"/>
              </a:spcAft>
              <a:buClr>
                <a:srgbClr val="657C95"/>
              </a:buClr>
              <a:buSzPts val="1000"/>
              <a:buNone/>
              <a:defRPr sz="1000"/>
            </a:lvl8pPr>
            <a:lvl9pPr indent="-228600" lvl="8" marL="4114800" rtl="0" algn="l">
              <a:lnSpc>
                <a:spcPct val="111000"/>
              </a:lnSpc>
              <a:spcBef>
                <a:spcPts val="930"/>
              </a:spcBef>
              <a:spcAft>
                <a:spcPts val="0"/>
              </a:spcAft>
              <a:buClr>
                <a:srgbClr val="657C95"/>
              </a:buClr>
              <a:buSzPts val="1000"/>
              <a:buNone/>
              <a:defRPr sz="1000"/>
            </a:lvl9pPr>
          </a:lstStyle>
          <a:p/>
        </p:txBody>
      </p:sp>
      <p:sp>
        <p:nvSpPr>
          <p:cNvPr id="446" name="Google Shape;446;p13"/>
          <p:cNvSpPr/>
          <p:nvPr/>
        </p:nvSpPr>
        <p:spPr>
          <a:xfrm rot="5400000">
            <a:off x="4851650" y="3397050"/>
            <a:ext cx="6858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447" name="Google Shape;447;p13"/>
          <p:cNvSpPr txBox="1"/>
          <p:nvPr>
            <p:ph idx="10" type="dt"/>
          </p:nvPr>
        </p:nvSpPr>
        <p:spPr>
          <a:xfrm>
            <a:off x="8753015" y="6309360"/>
            <a:ext cx="17343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48" name="Google Shape;448;p13"/>
          <p:cNvSpPr txBox="1"/>
          <p:nvPr>
            <p:ph idx="11" type="ftr"/>
          </p:nvPr>
        </p:nvSpPr>
        <p:spPr>
          <a:xfrm>
            <a:off x="638818" y="6309360"/>
            <a:ext cx="69939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49" name="Google Shape;449;p13"/>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54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450" name="Shape 450"/>
        <p:cNvGrpSpPr/>
        <p:nvPr/>
      </p:nvGrpSpPr>
      <p:grpSpPr>
        <a:xfrm>
          <a:off x="0" y="0"/>
          <a:ext cx="0" cy="0"/>
          <a:chOff x="0" y="0"/>
          <a:chExt cx="0" cy="0"/>
        </a:xfrm>
      </p:grpSpPr>
      <p:sp>
        <p:nvSpPr>
          <p:cNvPr id="451" name="Google Shape;451;p14"/>
          <p:cNvSpPr txBox="1"/>
          <p:nvPr>
            <p:ph type="title"/>
          </p:nvPr>
        </p:nvSpPr>
        <p:spPr>
          <a:xfrm>
            <a:off x="8834996" y="640079"/>
            <a:ext cx="2714100" cy="2695800"/>
          </a:xfrm>
          <a:prstGeom prst="rect">
            <a:avLst/>
          </a:prstGeom>
          <a:noFill/>
          <a:ln>
            <a:noFill/>
          </a:ln>
        </p:spPr>
        <p:txBody>
          <a:bodyPr anchorCtr="0" anchor="b" bIns="91425" lIns="109725" spcFirstLastPara="1" rIns="109725" wrap="square" tIns="109725">
            <a:noAutofit/>
          </a:bodyPr>
          <a:lstStyle>
            <a:lvl1pPr lvl="0" rtl="0" algn="l">
              <a:lnSpc>
                <a:spcPct val="104000"/>
              </a:lnSpc>
              <a:spcBef>
                <a:spcPts val="0"/>
              </a:spcBef>
              <a:spcAft>
                <a:spcPts val="0"/>
              </a:spcAft>
              <a:buClr>
                <a:srgbClr val="3F3F3F"/>
              </a:buClr>
              <a:buSzPts val="3400"/>
              <a:buFont typeface="Meiryo"/>
              <a:buNone/>
              <a:defRPr sz="3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2" name="Google Shape;452;p14"/>
          <p:cNvSpPr/>
          <p:nvPr>
            <p:ph idx="2" type="pic"/>
          </p:nvPr>
        </p:nvSpPr>
        <p:spPr>
          <a:xfrm>
            <a:off x="0" y="0"/>
            <a:ext cx="8248500" cy="6858000"/>
          </a:xfrm>
          <a:prstGeom prst="rect">
            <a:avLst/>
          </a:prstGeom>
          <a:solidFill>
            <a:srgbClr val="D2D6D2"/>
          </a:solidFill>
          <a:ln>
            <a:noFill/>
          </a:ln>
        </p:spPr>
      </p:sp>
      <p:sp>
        <p:nvSpPr>
          <p:cNvPr id="453" name="Google Shape;453;p14"/>
          <p:cNvSpPr txBox="1"/>
          <p:nvPr>
            <p:ph idx="1" type="body"/>
          </p:nvPr>
        </p:nvSpPr>
        <p:spPr>
          <a:xfrm>
            <a:off x="8834996" y="3429000"/>
            <a:ext cx="2714100" cy="2508000"/>
          </a:xfrm>
          <a:prstGeom prst="rect">
            <a:avLst/>
          </a:prstGeom>
          <a:noFill/>
          <a:ln>
            <a:noFill/>
          </a:ln>
        </p:spPr>
        <p:txBody>
          <a:bodyPr anchorCtr="0" anchor="t" bIns="91425" lIns="109725" spcFirstLastPara="1" rIns="109725" wrap="square" tIns="109725">
            <a:normAutofit/>
          </a:bodyPr>
          <a:lstStyle>
            <a:lvl1pPr indent="-228600" lvl="0" marL="457200" rtl="0" algn="l">
              <a:lnSpc>
                <a:spcPct val="140000"/>
              </a:lnSpc>
              <a:spcBef>
                <a:spcPts val="1400"/>
              </a:spcBef>
              <a:spcAft>
                <a:spcPts val="0"/>
              </a:spcAft>
              <a:buClr>
                <a:srgbClr val="3F3F3F"/>
              </a:buClr>
              <a:buSzPts val="1800"/>
              <a:buNone/>
              <a:defRPr b="0" sz="1800"/>
            </a:lvl1pPr>
            <a:lvl2pPr indent="-228600" lvl="1" marL="914400" rtl="0" algn="l">
              <a:lnSpc>
                <a:spcPct val="140000"/>
              </a:lnSpc>
              <a:spcBef>
                <a:spcPts val="930"/>
              </a:spcBef>
              <a:spcAft>
                <a:spcPts val="0"/>
              </a:spcAft>
              <a:buClr>
                <a:srgbClr val="3F3F3F"/>
              </a:buClr>
              <a:buSzPts val="1400"/>
              <a:buNone/>
              <a:defRPr sz="1400"/>
            </a:lvl2pPr>
            <a:lvl3pPr indent="-228600" lvl="2" marL="1371600" rtl="0" algn="l">
              <a:lnSpc>
                <a:spcPct val="140000"/>
              </a:lnSpc>
              <a:spcBef>
                <a:spcPts val="930"/>
              </a:spcBef>
              <a:spcAft>
                <a:spcPts val="0"/>
              </a:spcAft>
              <a:buClr>
                <a:srgbClr val="3F3F3F"/>
              </a:buClr>
              <a:buSzPts val="1200"/>
              <a:buNone/>
              <a:defRPr sz="1200"/>
            </a:lvl3pPr>
            <a:lvl4pPr indent="-228600" lvl="3" marL="1828800" rtl="0" algn="l">
              <a:lnSpc>
                <a:spcPct val="140000"/>
              </a:lnSpc>
              <a:spcBef>
                <a:spcPts val="930"/>
              </a:spcBef>
              <a:spcAft>
                <a:spcPts val="0"/>
              </a:spcAft>
              <a:buClr>
                <a:srgbClr val="3F3F3F"/>
              </a:buClr>
              <a:buSzPts val="1000"/>
              <a:buNone/>
              <a:defRPr sz="1000"/>
            </a:lvl4pPr>
            <a:lvl5pPr indent="-228600" lvl="4" marL="2286000" rtl="0" algn="l">
              <a:lnSpc>
                <a:spcPct val="140000"/>
              </a:lnSpc>
              <a:spcBef>
                <a:spcPts val="930"/>
              </a:spcBef>
              <a:spcAft>
                <a:spcPts val="0"/>
              </a:spcAft>
              <a:buClr>
                <a:srgbClr val="3F3F3F"/>
              </a:buClr>
              <a:buSzPts val="1000"/>
              <a:buNone/>
              <a:defRPr sz="1000"/>
            </a:lvl5pPr>
            <a:lvl6pPr indent="-228600" lvl="5" marL="2743200" rtl="0" algn="l">
              <a:lnSpc>
                <a:spcPct val="111000"/>
              </a:lnSpc>
              <a:spcBef>
                <a:spcPts val="930"/>
              </a:spcBef>
              <a:spcAft>
                <a:spcPts val="0"/>
              </a:spcAft>
              <a:buClr>
                <a:srgbClr val="657C95"/>
              </a:buClr>
              <a:buSzPts val="1000"/>
              <a:buNone/>
              <a:defRPr sz="1000"/>
            </a:lvl6pPr>
            <a:lvl7pPr indent="-228600" lvl="6" marL="3200400" rtl="0" algn="l">
              <a:lnSpc>
                <a:spcPct val="111000"/>
              </a:lnSpc>
              <a:spcBef>
                <a:spcPts val="930"/>
              </a:spcBef>
              <a:spcAft>
                <a:spcPts val="0"/>
              </a:spcAft>
              <a:buClr>
                <a:srgbClr val="657C95"/>
              </a:buClr>
              <a:buSzPts val="1000"/>
              <a:buNone/>
              <a:defRPr sz="1000"/>
            </a:lvl7pPr>
            <a:lvl8pPr indent="-228600" lvl="7" marL="3657600" rtl="0" algn="l">
              <a:lnSpc>
                <a:spcPct val="111000"/>
              </a:lnSpc>
              <a:spcBef>
                <a:spcPts val="930"/>
              </a:spcBef>
              <a:spcAft>
                <a:spcPts val="0"/>
              </a:spcAft>
              <a:buClr>
                <a:srgbClr val="657C95"/>
              </a:buClr>
              <a:buSzPts val="1000"/>
              <a:buNone/>
              <a:defRPr sz="1000"/>
            </a:lvl8pPr>
            <a:lvl9pPr indent="-228600" lvl="8" marL="4114800" rtl="0" algn="l">
              <a:lnSpc>
                <a:spcPct val="111000"/>
              </a:lnSpc>
              <a:spcBef>
                <a:spcPts val="930"/>
              </a:spcBef>
              <a:spcAft>
                <a:spcPts val="0"/>
              </a:spcAft>
              <a:buClr>
                <a:srgbClr val="657C95"/>
              </a:buClr>
              <a:buSzPts val="1000"/>
              <a:buNone/>
              <a:defRPr sz="1000"/>
            </a:lvl9pPr>
          </a:lstStyle>
          <a:p/>
        </p:txBody>
      </p:sp>
      <p:sp>
        <p:nvSpPr>
          <p:cNvPr id="454" name="Google Shape;454;p14"/>
          <p:cNvSpPr/>
          <p:nvPr/>
        </p:nvSpPr>
        <p:spPr>
          <a:xfrm rot="5400000">
            <a:off x="4851650" y="3397050"/>
            <a:ext cx="6858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455" name="Google Shape;455;p14"/>
          <p:cNvSpPr txBox="1"/>
          <p:nvPr>
            <p:ph idx="10" type="dt"/>
          </p:nvPr>
        </p:nvSpPr>
        <p:spPr>
          <a:xfrm>
            <a:off x="8834997" y="6309360"/>
            <a:ext cx="16458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56" name="Google Shape;456;p14"/>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57" name="Google Shape;457;p14"/>
          <p:cNvSpPr txBox="1"/>
          <p:nvPr>
            <p:ph idx="11" type="ftr"/>
          </p:nvPr>
        </p:nvSpPr>
        <p:spPr>
          <a:xfrm>
            <a:off x="640080" y="6309360"/>
            <a:ext cx="49467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solidFill>
                  <a:srgbClr val="FFFFFF"/>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458" name="Shape 458"/>
        <p:cNvGrpSpPr/>
        <p:nvPr/>
      </p:nvGrpSpPr>
      <p:grpSpPr>
        <a:xfrm>
          <a:off x="0" y="0"/>
          <a:ext cx="0" cy="0"/>
          <a:chOff x="0" y="0"/>
          <a:chExt cx="0" cy="0"/>
        </a:xfrm>
      </p:grpSpPr>
      <p:sp>
        <p:nvSpPr>
          <p:cNvPr id="459" name="Google Shape;459;p15"/>
          <p:cNvSpPr txBox="1"/>
          <p:nvPr>
            <p:ph type="title"/>
          </p:nvPr>
        </p:nvSpPr>
        <p:spPr>
          <a:xfrm>
            <a:off x="642918" y="705113"/>
            <a:ext cx="3411900" cy="5197500"/>
          </a:xfrm>
          <a:prstGeom prst="rect">
            <a:avLst/>
          </a:prstGeom>
          <a:noFill/>
          <a:ln>
            <a:noFill/>
          </a:ln>
        </p:spPr>
        <p:txBody>
          <a:bodyPr anchorCtr="0" anchor="ctr" bIns="91425" lIns="109725" spcFirstLastPara="1" rIns="109725" wrap="square" tIns="109725">
            <a:normAutofit/>
          </a:bodyPr>
          <a:lstStyle>
            <a:lvl1pPr lvl="0" rtl="0" algn="l">
              <a:lnSpc>
                <a:spcPct val="150000"/>
              </a:lnSpc>
              <a:spcBef>
                <a:spcPts val="0"/>
              </a:spcBef>
              <a:spcAft>
                <a:spcPts val="0"/>
              </a:spcAft>
              <a:buClr>
                <a:srgbClr val="3F3F3F"/>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0" name="Google Shape;460;p15"/>
          <p:cNvSpPr txBox="1"/>
          <p:nvPr>
            <p:ph idx="1" type="body"/>
          </p:nvPr>
        </p:nvSpPr>
        <p:spPr>
          <a:xfrm rot="5400000">
            <a:off x="5864083" y="217613"/>
            <a:ext cx="5197500" cy="6172500"/>
          </a:xfrm>
          <a:prstGeom prst="rect">
            <a:avLst/>
          </a:prstGeom>
          <a:noFill/>
          <a:ln>
            <a:noFill/>
          </a:ln>
        </p:spPr>
        <p:txBody>
          <a:bodyPr anchorCtr="0" anchor="ctr" bIns="91425" lIns="109725" spcFirstLastPara="1" rIns="109725" wrap="square" tIns="109725">
            <a:normAutofit/>
          </a:bodyPr>
          <a:lstStyle>
            <a:lvl1pPr indent="-228600" lvl="0" marL="457200" rtl="0" algn="l">
              <a:lnSpc>
                <a:spcPct val="140000"/>
              </a:lnSpc>
              <a:spcBef>
                <a:spcPts val="930"/>
              </a:spcBef>
              <a:spcAft>
                <a:spcPts val="0"/>
              </a:spcAft>
              <a:buClr>
                <a:srgbClr val="3F3F3F"/>
              </a:buClr>
              <a:buSzPts val="1800"/>
              <a:buNone/>
              <a:defRPr/>
            </a:lvl1pPr>
            <a:lvl2pPr indent="-228600" lvl="1" marL="914400" rtl="0" algn="l">
              <a:lnSpc>
                <a:spcPct val="140000"/>
              </a:lnSpc>
              <a:spcBef>
                <a:spcPts val="930"/>
              </a:spcBef>
              <a:spcAft>
                <a:spcPts val="0"/>
              </a:spcAft>
              <a:buClr>
                <a:srgbClr val="3F3F3F"/>
              </a:buClr>
              <a:buSzPts val="1800"/>
              <a:buNone/>
              <a:defRPr/>
            </a:lvl2pPr>
            <a:lvl3pPr indent="-342900" lvl="2" marL="1371600" rtl="0" algn="l">
              <a:lnSpc>
                <a:spcPct val="140000"/>
              </a:lnSpc>
              <a:spcBef>
                <a:spcPts val="930"/>
              </a:spcBef>
              <a:spcAft>
                <a:spcPts val="0"/>
              </a:spcAft>
              <a:buClr>
                <a:srgbClr val="3F3F3F"/>
              </a:buClr>
              <a:buSzPts val="1800"/>
              <a:buChar char="–"/>
              <a:defRPr/>
            </a:lvl3pPr>
            <a:lvl4pPr indent="-342900" lvl="3" marL="1828800" rtl="0" algn="l">
              <a:lnSpc>
                <a:spcPct val="140000"/>
              </a:lnSpc>
              <a:spcBef>
                <a:spcPts val="930"/>
              </a:spcBef>
              <a:spcAft>
                <a:spcPts val="0"/>
              </a:spcAft>
              <a:buClr>
                <a:srgbClr val="3F3F3F"/>
              </a:buClr>
              <a:buSzPts val="1800"/>
              <a:buChar char="–"/>
              <a:defRPr/>
            </a:lvl4pPr>
            <a:lvl5pPr indent="-342900" lvl="4" marL="2286000" rtl="0" algn="l">
              <a:lnSpc>
                <a:spcPct val="140000"/>
              </a:lnSpc>
              <a:spcBef>
                <a:spcPts val="930"/>
              </a:spcBef>
              <a:spcAft>
                <a:spcPts val="0"/>
              </a:spcAft>
              <a:buClr>
                <a:srgbClr val="3F3F3F"/>
              </a:buClr>
              <a:buSzPts val="1800"/>
              <a:buChar char="–"/>
              <a:defRPr/>
            </a:lvl5pPr>
            <a:lvl6pPr indent="-342900" lvl="5" marL="2743200" rtl="0" algn="l">
              <a:lnSpc>
                <a:spcPct val="111000"/>
              </a:lnSpc>
              <a:spcBef>
                <a:spcPts val="930"/>
              </a:spcBef>
              <a:spcAft>
                <a:spcPts val="0"/>
              </a:spcAft>
              <a:buClr>
                <a:srgbClr val="657C95"/>
              </a:buClr>
              <a:buSzPts val="1800"/>
              <a:buChar char="–"/>
              <a:defRPr/>
            </a:lvl6pPr>
            <a:lvl7pPr indent="-342900" lvl="6" marL="3200400" rtl="0" algn="l">
              <a:lnSpc>
                <a:spcPct val="111000"/>
              </a:lnSpc>
              <a:spcBef>
                <a:spcPts val="930"/>
              </a:spcBef>
              <a:spcAft>
                <a:spcPts val="0"/>
              </a:spcAft>
              <a:buClr>
                <a:srgbClr val="657C95"/>
              </a:buClr>
              <a:buSzPts val="1800"/>
              <a:buChar char="–"/>
              <a:defRPr/>
            </a:lvl7pPr>
            <a:lvl8pPr indent="-342900" lvl="7" marL="3657600" rtl="0" algn="l">
              <a:lnSpc>
                <a:spcPct val="111000"/>
              </a:lnSpc>
              <a:spcBef>
                <a:spcPts val="930"/>
              </a:spcBef>
              <a:spcAft>
                <a:spcPts val="0"/>
              </a:spcAft>
              <a:buClr>
                <a:srgbClr val="657C95"/>
              </a:buClr>
              <a:buSzPts val="1800"/>
              <a:buChar char="–"/>
              <a:defRPr/>
            </a:lvl8pPr>
            <a:lvl9pPr indent="-342900" lvl="8" marL="4114800" rtl="0" algn="l">
              <a:lnSpc>
                <a:spcPct val="111000"/>
              </a:lnSpc>
              <a:spcBef>
                <a:spcPts val="930"/>
              </a:spcBef>
              <a:spcAft>
                <a:spcPts val="0"/>
              </a:spcAft>
              <a:buClr>
                <a:srgbClr val="657C95"/>
              </a:buClr>
              <a:buSzPts val="1800"/>
              <a:buChar char="–"/>
              <a:defRPr/>
            </a:lvl9pPr>
          </a:lstStyle>
          <a:p/>
        </p:txBody>
      </p:sp>
      <p:sp>
        <p:nvSpPr>
          <p:cNvPr id="461" name="Google Shape;461;p15"/>
          <p:cNvSpPr txBox="1"/>
          <p:nvPr>
            <p:ph idx="10" type="dt"/>
          </p:nvPr>
        </p:nvSpPr>
        <p:spPr>
          <a:xfrm>
            <a:off x="642917" y="6309360"/>
            <a:ext cx="34119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62" name="Google Shape;462;p15"/>
          <p:cNvSpPr txBox="1"/>
          <p:nvPr>
            <p:ph idx="11" type="ftr"/>
          </p:nvPr>
        </p:nvSpPr>
        <p:spPr>
          <a:xfrm>
            <a:off x="5376670" y="6309360"/>
            <a:ext cx="49467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63" name="Google Shape;463;p15"/>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464" name="Shape 464"/>
        <p:cNvGrpSpPr/>
        <p:nvPr/>
      </p:nvGrpSpPr>
      <p:grpSpPr>
        <a:xfrm>
          <a:off x="0" y="0"/>
          <a:ext cx="0" cy="0"/>
          <a:chOff x="0" y="0"/>
          <a:chExt cx="0" cy="0"/>
        </a:xfrm>
      </p:grpSpPr>
      <p:sp>
        <p:nvSpPr>
          <p:cNvPr id="465" name="Google Shape;465;p16"/>
          <p:cNvSpPr txBox="1"/>
          <p:nvPr>
            <p:ph type="title"/>
          </p:nvPr>
        </p:nvSpPr>
        <p:spPr>
          <a:xfrm rot="5400000">
            <a:off x="7393741" y="2391187"/>
            <a:ext cx="5340000" cy="1571700"/>
          </a:xfrm>
          <a:prstGeom prst="rect">
            <a:avLst/>
          </a:prstGeom>
          <a:noFill/>
          <a:ln>
            <a:noFill/>
          </a:ln>
        </p:spPr>
        <p:txBody>
          <a:bodyPr anchorCtr="0" anchor="ctr" bIns="91425" lIns="109725" spcFirstLastPara="1" rIns="109725" wrap="square" tIns="109725">
            <a:normAutofit/>
          </a:bodyPr>
          <a:lstStyle>
            <a:lvl1pPr lvl="0" rtl="0" algn="l">
              <a:lnSpc>
                <a:spcPct val="150000"/>
              </a:lnSpc>
              <a:spcBef>
                <a:spcPts val="0"/>
              </a:spcBef>
              <a:spcAft>
                <a:spcPts val="0"/>
              </a:spcAft>
              <a:buClr>
                <a:srgbClr val="3F3F3F"/>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6" name="Google Shape;466;p16"/>
          <p:cNvSpPr txBox="1"/>
          <p:nvPr>
            <p:ph idx="1" type="body"/>
          </p:nvPr>
        </p:nvSpPr>
        <p:spPr>
          <a:xfrm rot="5400000">
            <a:off x="3252227" y="205923"/>
            <a:ext cx="5322600" cy="5959500"/>
          </a:xfrm>
          <a:prstGeom prst="rect">
            <a:avLst/>
          </a:prstGeom>
          <a:noFill/>
          <a:ln>
            <a:noFill/>
          </a:ln>
        </p:spPr>
        <p:txBody>
          <a:bodyPr anchorCtr="0" anchor="ctr" bIns="91425" lIns="109725" spcFirstLastPara="1" rIns="109725" wrap="square" tIns="109725">
            <a:normAutofit/>
          </a:bodyPr>
          <a:lstStyle>
            <a:lvl1pPr indent="-228600" lvl="0" marL="457200" rtl="0" algn="l">
              <a:lnSpc>
                <a:spcPct val="140000"/>
              </a:lnSpc>
              <a:spcBef>
                <a:spcPts val="930"/>
              </a:spcBef>
              <a:spcAft>
                <a:spcPts val="0"/>
              </a:spcAft>
              <a:buClr>
                <a:srgbClr val="3F3F3F"/>
              </a:buClr>
              <a:buSzPts val="1800"/>
              <a:buNone/>
              <a:defRPr/>
            </a:lvl1pPr>
            <a:lvl2pPr indent="-228600" lvl="1" marL="914400" rtl="0" algn="l">
              <a:lnSpc>
                <a:spcPct val="140000"/>
              </a:lnSpc>
              <a:spcBef>
                <a:spcPts val="930"/>
              </a:spcBef>
              <a:spcAft>
                <a:spcPts val="0"/>
              </a:spcAft>
              <a:buClr>
                <a:srgbClr val="3F3F3F"/>
              </a:buClr>
              <a:buSzPts val="1800"/>
              <a:buNone/>
              <a:defRPr/>
            </a:lvl2pPr>
            <a:lvl3pPr indent="-342900" lvl="2" marL="1371600" rtl="0" algn="l">
              <a:lnSpc>
                <a:spcPct val="140000"/>
              </a:lnSpc>
              <a:spcBef>
                <a:spcPts val="930"/>
              </a:spcBef>
              <a:spcAft>
                <a:spcPts val="0"/>
              </a:spcAft>
              <a:buClr>
                <a:srgbClr val="3F3F3F"/>
              </a:buClr>
              <a:buSzPts val="1800"/>
              <a:buChar char="–"/>
              <a:defRPr/>
            </a:lvl3pPr>
            <a:lvl4pPr indent="-342900" lvl="3" marL="1828800" rtl="0" algn="l">
              <a:lnSpc>
                <a:spcPct val="140000"/>
              </a:lnSpc>
              <a:spcBef>
                <a:spcPts val="930"/>
              </a:spcBef>
              <a:spcAft>
                <a:spcPts val="0"/>
              </a:spcAft>
              <a:buClr>
                <a:srgbClr val="3F3F3F"/>
              </a:buClr>
              <a:buSzPts val="1800"/>
              <a:buChar char="–"/>
              <a:defRPr/>
            </a:lvl4pPr>
            <a:lvl5pPr indent="-342900" lvl="4" marL="2286000" rtl="0" algn="l">
              <a:lnSpc>
                <a:spcPct val="140000"/>
              </a:lnSpc>
              <a:spcBef>
                <a:spcPts val="930"/>
              </a:spcBef>
              <a:spcAft>
                <a:spcPts val="0"/>
              </a:spcAft>
              <a:buClr>
                <a:srgbClr val="3F3F3F"/>
              </a:buClr>
              <a:buSzPts val="1800"/>
              <a:buChar char="–"/>
              <a:defRPr/>
            </a:lvl5pPr>
            <a:lvl6pPr indent="-342900" lvl="5" marL="2743200" rtl="0" algn="l">
              <a:lnSpc>
                <a:spcPct val="111000"/>
              </a:lnSpc>
              <a:spcBef>
                <a:spcPts val="930"/>
              </a:spcBef>
              <a:spcAft>
                <a:spcPts val="0"/>
              </a:spcAft>
              <a:buClr>
                <a:srgbClr val="657C95"/>
              </a:buClr>
              <a:buSzPts val="1800"/>
              <a:buChar char="–"/>
              <a:defRPr/>
            </a:lvl6pPr>
            <a:lvl7pPr indent="-342900" lvl="6" marL="3200400" rtl="0" algn="l">
              <a:lnSpc>
                <a:spcPct val="111000"/>
              </a:lnSpc>
              <a:spcBef>
                <a:spcPts val="930"/>
              </a:spcBef>
              <a:spcAft>
                <a:spcPts val="0"/>
              </a:spcAft>
              <a:buClr>
                <a:srgbClr val="657C95"/>
              </a:buClr>
              <a:buSzPts val="1800"/>
              <a:buChar char="–"/>
              <a:defRPr/>
            </a:lvl7pPr>
            <a:lvl8pPr indent="-342900" lvl="7" marL="3657600" rtl="0" algn="l">
              <a:lnSpc>
                <a:spcPct val="111000"/>
              </a:lnSpc>
              <a:spcBef>
                <a:spcPts val="930"/>
              </a:spcBef>
              <a:spcAft>
                <a:spcPts val="0"/>
              </a:spcAft>
              <a:buClr>
                <a:srgbClr val="657C95"/>
              </a:buClr>
              <a:buSzPts val="1800"/>
              <a:buChar char="–"/>
              <a:defRPr/>
            </a:lvl8pPr>
            <a:lvl9pPr indent="-342900" lvl="8" marL="4114800" rtl="0" algn="l">
              <a:lnSpc>
                <a:spcPct val="111000"/>
              </a:lnSpc>
              <a:spcBef>
                <a:spcPts val="930"/>
              </a:spcBef>
              <a:spcAft>
                <a:spcPts val="0"/>
              </a:spcAft>
              <a:buClr>
                <a:srgbClr val="657C95"/>
              </a:buClr>
              <a:buSzPts val="1800"/>
              <a:buChar char="–"/>
              <a:defRPr/>
            </a:lvl9pPr>
          </a:lstStyle>
          <a:p/>
        </p:txBody>
      </p:sp>
      <p:sp>
        <p:nvSpPr>
          <p:cNvPr id="467" name="Google Shape;467;p16"/>
          <p:cNvSpPr txBox="1"/>
          <p:nvPr>
            <p:ph idx="10" type="dt"/>
          </p:nvPr>
        </p:nvSpPr>
        <p:spPr>
          <a:xfrm>
            <a:off x="9277965" y="6296615"/>
            <a:ext cx="2505900" cy="3651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68" name="Google Shape;468;p16"/>
          <p:cNvSpPr txBox="1"/>
          <p:nvPr>
            <p:ph idx="11" type="ftr"/>
          </p:nvPr>
        </p:nvSpPr>
        <p:spPr>
          <a:xfrm>
            <a:off x="2933699" y="6296615"/>
            <a:ext cx="5959500" cy="3651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69" name="Google Shape;469;p16"/>
          <p:cNvSpPr txBox="1"/>
          <p:nvPr>
            <p:ph idx="12" type="sldNum"/>
          </p:nvPr>
        </p:nvSpPr>
        <p:spPr>
          <a:xfrm rot="5400000">
            <a:off x="8734711" y="2853202"/>
            <a:ext cx="5383200" cy="604200"/>
          </a:xfrm>
          <a:prstGeom prst="rect">
            <a:avLst/>
          </a:prstGeom>
          <a:noFill/>
          <a:ln>
            <a:noFill/>
          </a:ln>
        </p:spPr>
        <p:txBody>
          <a:bodyPr anchorCtr="0" anchor="b" bIns="91425" lIns="109725" spcFirstLastPara="1" rIns="109725" wrap="square" tIns="109725">
            <a:noAutofit/>
          </a:bodyPr>
          <a:lstStyle>
            <a:lvl1pPr indent="0" lvl="0" marL="0" rtl="0" algn="l">
              <a:spcBef>
                <a:spcPts val="0"/>
              </a:spcBef>
              <a:buNone/>
              <a:defRPr b="1" sz="1600">
                <a:solidFill>
                  <a:srgbClr val="3F3F3F"/>
                </a:solidFill>
                <a:latin typeface="Meiryo"/>
                <a:ea typeface="Meiryo"/>
                <a:cs typeface="Meiryo"/>
                <a:sym typeface="Meiryo"/>
              </a:defRPr>
            </a:lvl1pPr>
            <a:lvl2pPr indent="0" lvl="1" marL="0" rtl="0" algn="l">
              <a:spcBef>
                <a:spcPts val="0"/>
              </a:spcBef>
              <a:buNone/>
              <a:defRPr b="1" sz="1600">
                <a:solidFill>
                  <a:srgbClr val="3F3F3F"/>
                </a:solidFill>
                <a:latin typeface="Meiryo"/>
                <a:ea typeface="Meiryo"/>
                <a:cs typeface="Meiryo"/>
                <a:sym typeface="Meiryo"/>
              </a:defRPr>
            </a:lvl2pPr>
            <a:lvl3pPr indent="0" lvl="2" marL="0" rtl="0" algn="l">
              <a:spcBef>
                <a:spcPts val="0"/>
              </a:spcBef>
              <a:buNone/>
              <a:defRPr b="1" sz="1600">
                <a:solidFill>
                  <a:srgbClr val="3F3F3F"/>
                </a:solidFill>
                <a:latin typeface="Meiryo"/>
                <a:ea typeface="Meiryo"/>
                <a:cs typeface="Meiryo"/>
                <a:sym typeface="Meiryo"/>
              </a:defRPr>
            </a:lvl3pPr>
            <a:lvl4pPr indent="0" lvl="3" marL="0" rtl="0" algn="l">
              <a:spcBef>
                <a:spcPts val="0"/>
              </a:spcBef>
              <a:buNone/>
              <a:defRPr b="1" sz="1600">
                <a:solidFill>
                  <a:srgbClr val="3F3F3F"/>
                </a:solidFill>
                <a:latin typeface="Meiryo"/>
                <a:ea typeface="Meiryo"/>
                <a:cs typeface="Meiryo"/>
                <a:sym typeface="Meiryo"/>
              </a:defRPr>
            </a:lvl4pPr>
            <a:lvl5pPr indent="0" lvl="4" marL="0" rtl="0" algn="l">
              <a:spcBef>
                <a:spcPts val="0"/>
              </a:spcBef>
              <a:buNone/>
              <a:defRPr b="1" sz="1600">
                <a:solidFill>
                  <a:srgbClr val="3F3F3F"/>
                </a:solidFill>
                <a:latin typeface="Meiryo"/>
                <a:ea typeface="Meiryo"/>
                <a:cs typeface="Meiryo"/>
                <a:sym typeface="Meiryo"/>
              </a:defRPr>
            </a:lvl5pPr>
            <a:lvl6pPr indent="0" lvl="5" marL="0" rtl="0" algn="l">
              <a:spcBef>
                <a:spcPts val="0"/>
              </a:spcBef>
              <a:buNone/>
              <a:defRPr b="1" sz="1600">
                <a:solidFill>
                  <a:srgbClr val="3F3F3F"/>
                </a:solidFill>
                <a:latin typeface="Meiryo"/>
                <a:ea typeface="Meiryo"/>
                <a:cs typeface="Meiryo"/>
                <a:sym typeface="Meiryo"/>
              </a:defRPr>
            </a:lvl6pPr>
            <a:lvl7pPr indent="0" lvl="6" marL="0" rtl="0" algn="l">
              <a:spcBef>
                <a:spcPts val="0"/>
              </a:spcBef>
              <a:buNone/>
              <a:defRPr b="1" sz="1600">
                <a:solidFill>
                  <a:srgbClr val="3F3F3F"/>
                </a:solidFill>
                <a:latin typeface="Meiryo"/>
                <a:ea typeface="Meiryo"/>
                <a:cs typeface="Meiryo"/>
                <a:sym typeface="Meiryo"/>
              </a:defRPr>
            </a:lvl7pPr>
            <a:lvl8pPr indent="0" lvl="7" marL="0" rtl="0" algn="l">
              <a:spcBef>
                <a:spcPts val="0"/>
              </a:spcBef>
              <a:buNone/>
              <a:defRPr b="1" sz="1600">
                <a:solidFill>
                  <a:srgbClr val="3F3F3F"/>
                </a:solidFill>
                <a:latin typeface="Meiryo"/>
                <a:ea typeface="Meiryo"/>
                <a:cs typeface="Meiryo"/>
                <a:sym typeface="Meiryo"/>
              </a:defRPr>
            </a:lvl8pPr>
            <a:lvl9pPr indent="0" lvl="8" marL="0" rtl="0" algn="l">
              <a:spcBef>
                <a:spcPts val="0"/>
              </a:spcBef>
              <a:buNone/>
              <a:defRPr b="1" sz="1600">
                <a:solidFill>
                  <a:srgbClr val="3F3F3F"/>
                </a:solidFill>
                <a:latin typeface="Meiryo"/>
                <a:ea typeface="Meiryo"/>
                <a:cs typeface="Meiryo"/>
                <a:sym typeface="Meiryo"/>
              </a:defRPr>
            </a:lvl9pPr>
          </a:lstStyle>
          <a:p>
            <a:pPr indent="0" lvl="0" marL="0" rtl="0" algn="l">
              <a:spcBef>
                <a:spcPts val="0"/>
              </a:spcBef>
              <a:spcAft>
                <a:spcPts val="0"/>
              </a:spcAft>
              <a:buNone/>
            </a:pPr>
            <a:fld id="{00000000-1234-1234-1234-123412341234}" type="slidenum">
              <a:rPr lang="en-US"/>
              <a:t>‹#›</a:t>
            </a:fld>
            <a:endParaRPr/>
          </a:p>
        </p:txBody>
      </p:sp>
      <p:cxnSp>
        <p:nvCxnSpPr>
          <p:cNvPr id="470" name="Google Shape;470;p16" title="Rule Line"/>
          <p:cNvCxnSpPr/>
          <p:nvPr/>
        </p:nvCxnSpPr>
        <p:spPr>
          <a:xfrm>
            <a:off x="9111582" y="571502"/>
            <a:ext cx="0" cy="5275500"/>
          </a:xfrm>
          <a:prstGeom prst="straightConnector1">
            <a:avLst/>
          </a:prstGeom>
          <a:noFill/>
          <a:ln cap="flat" cmpd="sng" w="38100">
            <a:solidFill>
              <a:srgbClr val="595959"/>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3">
  <p:cSld name="Content 3">
    <p:spTree>
      <p:nvGrpSpPr>
        <p:cNvPr id="341" name="Shape 341"/>
        <p:cNvGrpSpPr/>
        <p:nvPr/>
      </p:nvGrpSpPr>
      <p:grpSpPr>
        <a:xfrm>
          <a:off x="0" y="0"/>
          <a:ext cx="0" cy="0"/>
          <a:chOff x="0" y="0"/>
          <a:chExt cx="0" cy="0"/>
        </a:xfrm>
      </p:grpSpPr>
      <p:sp>
        <p:nvSpPr>
          <p:cNvPr id="342" name="Google Shape;342;p3"/>
          <p:cNvSpPr/>
          <p:nvPr/>
        </p:nvSpPr>
        <p:spPr>
          <a:xfrm>
            <a:off x="0" y="0"/>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43" name="Google Shape;343;p3"/>
          <p:cNvSpPr/>
          <p:nvPr/>
        </p:nvSpPr>
        <p:spPr>
          <a:xfrm>
            <a:off x="8175813" y="0"/>
            <a:ext cx="4016100" cy="10566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44" name="Google Shape;344;p3"/>
          <p:cNvSpPr/>
          <p:nvPr/>
        </p:nvSpPr>
        <p:spPr>
          <a:xfrm>
            <a:off x="1525" y="1031500"/>
            <a:ext cx="12189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45" name="Google Shape;345;p3"/>
          <p:cNvSpPr/>
          <p:nvPr/>
        </p:nvSpPr>
        <p:spPr>
          <a:xfrm>
            <a:off x="-9134" y="1095508"/>
            <a:ext cx="8203500" cy="5016900"/>
          </a:xfrm>
          <a:prstGeom prst="rect">
            <a:avLst/>
          </a:prstGeom>
          <a:solidFill>
            <a:schemeClr val="lt1">
              <a:alpha val="749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46" name="Google Shape;346;p3"/>
          <p:cNvSpPr txBox="1"/>
          <p:nvPr>
            <p:ph type="title"/>
          </p:nvPr>
        </p:nvSpPr>
        <p:spPr>
          <a:xfrm>
            <a:off x="787178" y="1361923"/>
            <a:ext cx="6623100" cy="1422000"/>
          </a:xfrm>
          <a:prstGeom prst="rect">
            <a:avLst/>
          </a:prstGeom>
          <a:noFill/>
          <a:ln>
            <a:noFill/>
          </a:ln>
        </p:spPr>
        <p:txBody>
          <a:bodyPr anchorCtr="0" anchor="b" bIns="91425" lIns="109725" spcFirstLastPara="1" rIns="109725" wrap="square" tIns="109725">
            <a:noAutofit/>
          </a:bodyPr>
          <a:lstStyle>
            <a:lvl1pPr lvl="0" rtl="0" algn="l">
              <a:lnSpc>
                <a:spcPct val="100000"/>
              </a:lnSpc>
              <a:spcBef>
                <a:spcPts val="0"/>
              </a:spcBef>
              <a:spcAft>
                <a:spcPts val="0"/>
              </a:spcAft>
              <a:buClr>
                <a:srgbClr val="3F3F3F"/>
              </a:buClr>
              <a:buSzPts val="3200"/>
              <a:buFont typeface="Meiryo"/>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7" name="Google Shape;347;p3"/>
          <p:cNvSpPr txBox="1"/>
          <p:nvPr>
            <p:ph idx="1" type="body"/>
          </p:nvPr>
        </p:nvSpPr>
        <p:spPr>
          <a:xfrm>
            <a:off x="787399" y="2916772"/>
            <a:ext cx="6622800" cy="2852700"/>
          </a:xfrm>
          <a:prstGeom prst="rect">
            <a:avLst/>
          </a:prstGeom>
          <a:noFill/>
          <a:ln>
            <a:noFill/>
          </a:ln>
        </p:spPr>
        <p:txBody>
          <a:bodyPr anchorCtr="0" anchor="t" bIns="91425" lIns="109725" spcFirstLastPara="1" rIns="109725" wrap="square" tIns="109725">
            <a:normAutofit/>
          </a:bodyPr>
          <a:lstStyle>
            <a:lvl1pPr indent="-228600" lvl="0" marL="457200" rtl="0" algn="l">
              <a:lnSpc>
                <a:spcPct val="125000"/>
              </a:lnSpc>
              <a:spcBef>
                <a:spcPts val="930"/>
              </a:spcBef>
              <a:spcAft>
                <a:spcPts val="0"/>
              </a:spcAft>
              <a:buClr>
                <a:srgbClr val="3F3F3F"/>
              </a:buClr>
              <a:buSzPts val="2000"/>
              <a:buNone/>
              <a:defRPr b="0" sz="2000"/>
            </a:lvl1pPr>
            <a:lvl2pPr indent="-228600" lvl="1" marL="914400" rtl="0" algn="l">
              <a:lnSpc>
                <a:spcPct val="125000"/>
              </a:lnSpc>
              <a:spcBef>
                <a:spcPts val="930"/>
              </a:spcBef>
              <a:spcAft>
                <a:spcPts val="0"/>
              </a:spcAft>
              <a:buClr>
                <a:srgbClr val="3F3F3F"/>
              </a:buClr>
              <a:buSzPts val="1600"/>
              <a:buNone/>
              <a:defRPr/>
            </a:lvl2pPr>
            <a:lvl3pPr indent="-317500" lvl="2" marL="1371600" rtl="0" algn="l">
              <a:lnSpc>
                <a:spcPct val="125000"/>
              </a:lnSpc>
              <a:spcBef>
                <a:spcPts val="930"/>
              </a:spcBef>
              <a:spcAft>
                <a:spcPts val="0"/>
              </a:spcAft>
              <a:buClr>
                <a:srgbClr val="3F3F3F"/>
              </a:buClr>
              <a:buSzPts val="1400"/>
              <a:buChar char="–"/>
              <a:defRPr/>
            </a:lvl3pPr>
            <a:lvl4pPr indent="-317500" lvl="3" marL="1828800" rtl="0" algn="l">
              <a:lnSpc>
                <a:spcPct val="125000"/>
              </a:lnSpc>
              <a:spcBef>
                <a:spcPts val="930"/>
              </a:spcBef>
              <a:spcAft>
                <a:spcPts val="0"/>
              </a:spcAft>
              <a:buClr>
                <a:srgbClr val="3F3F3F"/>
              </a:buClr>
              <a:buSzPts val="1400"/>
              <a:buChar char="–"/>
              <a:defRPr/>
            </a:lvl4pPr>
            <a:lvl5pPr indent="-317500" lvl="4" marL="2286000" rtl="0" algn="l">
              <a:lnSpc>
                <a:spcPct val="125000"/>
              </a:lnSpc>
              <a:spcBef>
                <a:spcPts val="930"/>
              </a:spcBef>
              <a:spcAft>
                <a:spcPts val="0"/>
              </a:spcAft>
              <a:buClr>
                <a:srgbClr val="3F3F3F"/>
              </a:buClr>
              <a:buSzPts val="1400"/>
              <a:buChar char="–"/>
              <a:defRPr/>
            </a:lvl5pPr>
            <a:lvl6pPr indent="-342900" lvl="5" marL="2743200" rtl="0" algn="l">
              <a:lnSpc>
                <a:spcPct val="111000"/>
              </a:lnSpc>
              <a:spcBef>
                <a:spcPts val="930"/>
              </a:spcBef>
              <a:spcAft>
                <a:spcPts val="0"/>
              </a:spcAft>
              <a:buClr>
                <a:srgbClr val="657C95"/>
              </a:buClr>
              <a:buSzPts val="1800"/>
              <a:buChar char="–"/>
              <a:defRPr/>
            </a:lvl6pPr>
            <a:lvl7pPr indent="-342900" lvl="6" marL="3200400" rtl="0" algn="l">
              <a:lnSpc>
                <a:spcPct val="111000"/>
              </a:lnSpc>
              <a:spcBef>
                <a:spcPts val="930"/>
              </a:spcBef>
              <a:spcAft>
                <a:spcPts val="0"/>
              </a:spcAft>
              <a:buClr>
                <a:srgbClr val="657C95"/>
              </a:buClr>
              <a:buSzPts val="1800"/>
              <a:buChar char="–"/>
              <a:defRPr/>
            </a:lvl7pPr>
            <a:lvl8pPr indent="-342900" lvl="7" marL="3657600" rtl="0" algn="l">
              <a:lnSpc>
                <a:spcPct val="111000"/>
              </a:lnSpc>
              <a:spcBef>
                <a:spcPts val="930"/>
              </a:spcBef>
              <a:spcAft>
                <a:spcPts val="0"/>
              </a:spcAft>
              <a:buClr>
                <a:srgbClr val="657C95"/>
              </a:buClr>
              <a:buSzPts val="1800"/>
              <a:buChar char="–"/>
              <a:defRPr/>
            </a:lvl8pPr>
            <a:lvl9pPr indent="-342900" lvl="8" marL="4114800" rtl="0" algn="l">
              <a:lnSpc>
                <a:spcPct val="111000"/>
              </a:lnSpc>
              <a:spcBef>
                <a:spcPts val="930"/>
              </a:spcBef>
              <a:spcAft>
                <a:spcPts val="0"/>
              </a:spcAft>
              <a:buClr>
                <a:srgbClr val="657C95"/>
              </a:buClr>
              <a:buSzPts val="1800"/>
              <a:buChar char="–"/>
              <a:defRPr/>
            </a:lvl9pPr>
          </a:lstStyle>
          <a:p/>
        </p:txBody>
      </p:sp>
      <p:sp>
        <p:nvSpPr>
          <p:cNvPr id="348" name="Google Shape;348;p3"/>
          <p:cNvSpPr/>
          <p:nvPr/>
        </p:nvSpPr>
        <p:spPr>
          <a:xfrm>
            <a:off x="-1" y="6144405"/>
            <a:ext cx="8150100" cy="7137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49" name="Google Shape;349;p3"/>
          <p:cNvSpPr/>
          <p:nvPr/>
        </p:nvSpPr>
        <p:spPr>
          <a:xfrm>
            <a:off x="8206532" y="6167615"/>
            <a:ext cx="3982500" cy="690300"/>
          </a:xfrm>
          <a:prstGeom prst="rect">
            <a:avLst/>
          </a:prstGeom>
          <a:solidFill>
            <a:schemeClr val="lt1">
              <a:alpha val="749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50" name="Google Shape;350;p3"/>
          <p:cNvSpPr/>
          <p:nvPr/>
        </p:nvSpPr>
        <p:spPr>
          <a:xfrm>
            <a:off x="1525" y="6112401"/>
            <a:ext cx="12189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51" name="Google Shape;351;p3"/>
          <p:cNvSpPr txBox="1"/>
          <p:nvPr>
            <p:ph idx="11" type="ftr"/>
          </p:nvPr>
        </p:nvSpPr>
        <p:spPr>
          <a:xfrm>
            <a:off x="787178" y="6309360"/>
            <a:ext cx="66231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solidFill>
                  <a:schemeClr val="lt1"/>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52" name="Google Shape;352;p3"/>
          <p:cNvSpPr txBox="1"/>
          <p:nvPr>
            <p:ph idx="10" type="dt"/>
          </p:nvPr>
        </p:nvSpPr>
        <p:spPr>
          <a:xfrm>
            <a:off x="8379537" y="6309360"/>
            <a:ext cx="18855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53" name="Google Shape;353;p3"/>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b="0" sz="1200">
                <a:solidFill>
                  <a:srgbClr val="3F3F3F"/>
                </a:solidFill>
                <a:latin typeface="Meiryo"/>
                <a:ea typeface="Meiryo"/>
                <a:cs typeface="Meiryo"/>
                <a:sym typeface="Meiryo"/>
              </a:defRPr>
            </a:lvl1pPr>
            <a:lvl2pPr indent="0" lvl="1" marL="0" rtl="0" algn="r">
              <a:spcBef>
                <a:spcPts val="0"/>
              </a:spcBef>
              <a:buNone/>
              <a:defRPr b="0" sz="1200">
                <a:solidFill>
                  <a:srgbClr val="3F3F3F"/>
                </a:solidFill>
                <a:latin typeface="Meiryo"/>
                <a:ea typeface="Meiryo"/>
                <a:cs typeface="Meiryo"/>
                <a:sym typeface="Meiryo"/>
              </a:defRPr>
            </a:lvl2pPr>
            <a:lvl3pPr indent="0" lvl="2" marL="0" rtl="0" algn="r">
              <a:spcBef>
                <a:spcPts val="0"/>
              </a:spcBef>
              <a:buNone/>
              <a:defRPr b="0" sz="1200">
                <a:solidFill>
                  <a:srgbClr val="3F3F3F"/>
                </a:solidFill>
                <a:latin typeface="Meiryo"/>
                <a:ea typeface="Meiryo"/>
                <a:cs typeface="Meiryo"/>
                <a:sym typeface="Meiryo"/>
              </a:defRPr>
            </a:lvl3pPr>
            <a:lvl4pPr indent="0" lvl="3" marL="0" rtl="0" algn="r">
              <a:spcBef>
                <a:spcPts val="0"/>
              </a:spcBef>
              <a:buNone/>
              <a:defRPr b="0" sz="1200">
                <a:solidFill>
                  <a:srgbClr val="3F3F3F"/>
                </a:solidFill>
                <a:latin typeface="Meiryo"/>
                <a:ea typeface="Meiryo"/>
                <a:cs typeface="Meiryo"/>
                <a:sym typeface="Meiryo"/>
              </a:defRPr>
            </a:lvl4pPr>
            <a:lvl5pPr indent="0" lvl="4" marL="0" rtl="0" algn="r">
              <a:spcBef>
                <a:spcPts val="0"/>
              </a:spcBef>
              <a:buNone/>
              <a:defRPr b="0" sz="1200">
                <a:solidFill>
                  <a:srgbClr val="3F3F3F"/>
                </a:solidFill>
                <a:latin typeface="Meiryo"/>
                <a:ea typeface="Meiryo"/>
                <a:cs typeface="Meiryo"/>
                <a:sym typeface="Meiryo"/>
              </a:defRPr>
            </a:lvl5pPr>
            <a:lvl6pPr indent="0" lvl="5" marL="0" rtl="0" algn="r">
              <a:spcBef>
                <a:spcPts val="0"/>
              </a:spcBef>
              <a:buNone/>
              <a:defRPr b="0" sz="1200">
                <a:solidFill>
                  <a:srgbClr val="3F3F3F"/>
                </a:solidFill>
                <a:latin typeface="Meiryo"/>
                <a:ea typeface="Meiryo"/>
                <a:cs typeface="Meiryo"/>
                <a:sym typeface="Meiryo"/>
              </a:defRPr>
            </a:lvl6pPr>
            <a:lvl7pPr indent="0" lvl="6" marL="0" rtl="0" algn="r">
              <a:spcBef>
                <a:spcPts val="0"/>
              </a:spcBef>
              <a:buNone/>
              <a:defRPr b="0" sz="1200">
                <a:solidFill>
                  <a:srgbClr val="3F3F3F"/>
                </a:solidFill>
                <a:latin typeface="Meiryo"/>
                <a:ea typeface="Meiryo"/>
                <a:cs typeface="Meiryo"/>
                <a:sym typeface="Meiryo"/>
              </a:defRPr>
            </a:lvl7pPr>
            <a:lvl8pPr indent="0" lvl="7" marL="0" rtl="0" algn="r">
              <a:spcBef>
                <a:spcPts val="0"/>
              </a:spcBef>
              <a:buNone/>
              <a:defRPr b="0" sz="1200">
                <a:solidFill>
                  <a:srgbClr val="3F3F3F"/>
                </a:solidFill>
                <a:latin typeface="Meiryo"/>
                <a:ea typeface="Meiryo"/>
                <a:cs typeface="Meiryo"/>
                <a:sym typeface="Meiryo"/>
              </a:defRPr>
            </a:lvl8pPr>
            <a:lvl9pPr indent="0" lvl="8" marL="0" rtl="0" algn="r">
              <a:spcBef>
                <a:spcPts val="0"/>
              </a:spcBef>
              <a:buNone/>
              <a:defRPr b="0" sz="1200">
                <a:solidFill>
                  <a:srgbClr val="3F3F3F"/>
                </a:solidFill>
                <a:latin typeface="Meiryo"/>
                <a:ea typeface="Meiryo"/>
                <a:cs typeface="Meiryo"/>
                <a:sym typeface="Meiryo"/>
              </a:defRPr>
            </a:lvl9pPr>
          </a:lstStyle>
          <a:p>
            <a:pPr indent="0" lvl="0" marL="0" rtl="0" algn="r">
              <a:spcBef>
                <a:spcPts val="0"/>
              </a:spcBef>
              <a:spcAft>
                <a:spcPts val="0"/>
              </a:spcAft>
              <a:buNone/>
            </a:pPr>
            <a:fld id="{00000000-1234-1234-1234-123412341234}" type="slidenum">
              <a:rPr lang="en-US"/>
              <a:t>‹#›</a:t>
            </a:fld>
            <a:endParaRPr/>
          </a:p>
        </p:txBody>
      </p:sp>
      <p:sp>
        <p:nvSpPr>
          <p:cNvPr id="354" name="Google Shape;354;p3"/>
          <p:cNvSpPr/>
          <p:nvPr/>
        </p:nvSpPr>
        <p:spPr>
          <a:xfrm>
            <a:off x="8142523" y="0"/>
            <a:ext cx="639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55" name="Google Shape;355;p3"/>
          <p:cNvSpPr/>
          <p:nvPr/>
        </p:nvSpPr>
        <p:spPr>
          <a:xfrm>
            <a:off x="8203482" y="1095507"/>
            <a:ext cx="3997800" cy="50169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2">
  <p:cSld name="Two Content 2">
    <p:spTree>
      <p:nvGrpSpPr>
        <p:cNvPr id="356" name="Shape 356"/>
        <p:cNvGrpSpPr/>
        <p:nvPr/>
      </p:nvGrpSpPr>
      <p:grpSpPr>
        <a:xfrm>
          <a:off x="0" y="0"/>
          <a:ext cx="0" cy="0"/>
          <a:chOff x="0" y="0"/>
          <a:chExt cx="0" cy="0"/>
        </a:xfrm>
      </p:grpSpPr>
      <p:sp>
        <p:nvSpPr>
          <p:cNvPr id="357" name="Google Shape;357;p4"/>
          <p:cNvSpPr/>
          <p:nvPr/>
        </p:nvSpPr>
        <p:spPr>
          <a:xfrm>
            <a:off x="0" y="0"/>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58" name="Google Shape;358;p4"/>
          <p:cNvSpPr/>
          <p:nvPr/>
        </p:nvSpPr>
        <p:spPr>
          <a:xfrm>
            <a:off x="1038768" y="2130218"/>
            <a:ext cx="11153100" cy="4727700"/>
          </a:xfrm>
          <a:prstGeom prst="rect">
            <a:avLst/>
          </a:prstGeom>
          <a:solidFill>
            <a:schemeClr val="lt1">
              <a:alpha val="749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59" name="Google Shape;359;p4"/>
          <p:cNvSpPr/>
          <p:nvPr/>
        </p:nvSpPr>
        <p:spPr>
          <a:xfrm>
            <a:off x="0" y="896641"/>
            <a:ext cx="12192000" cy="13476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60" name="Google Shape;360;p4"/>
          <p:cNvSpPr txBox="1"/>
          <p:nvPr>
            <p:ph type="title"/>
          </p:nvPr>
        </p:nvSpPr>
        <p:spPr>
          <a:xfrm>
            <a:off x="1535371" y="962423"/>
            <a:ext cx="10013700" cy="1216200"/>
          </a:xfrm>
          <a:prstGeom prst="rect">
            <a:avLst/>
          </a:prstGeom>
          <a:noFill/>
          <a:ln>
            <a:noFill/>
          </a:ln>
        </p:spPr>
        <p:txBody>
          <a:bodyPr anchorCtr="0" anchor="ctr" bIns="91425" lIns="109725" spcFirstLastPara="1" rIns="109725" wrap="square" tIns="182875">
            <a:noAutofit/>
          </a:bodyPr>
          <a:lstStyle>
            <a:lvl1pPr lvl="0" rtl="0" algn="l">
              <a:lnSpc>
                <a:spcPct val="100000"/>
              </a:lnSpc>
              <a:spcBef>
                <a:spcPts val="0"/>
              </a:spcBef>
              <a:spcAft>
                <a:spcPts val="0"/>
              </a:spcAft>
              <a:buClr>
                <a:schemeClr val="lt1"/>
              </a:buClr>
              <a:buSzPts val="3200"/>
              <a:buFont typeface="Meiryo"/>
              <a:buNone/>
              <a:defRPr sz="32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1" name="Google Shape;361;p4"/>
          <p:cNvSpPr txBox="1"/>
          <p:nvPr>
            <p:ph idx="1" type="body"/>
          </p:nvPr>
        </p:nvSpPr>
        <p:spPr>
          <a:xfrm>
            <a:off x="1542563" y="2590800"/>
            <a:ext cx="6441300" cy="3718500"/>
          </a:xfrm>
          <a:prstGeom prst="rect">
            <a:avLst/>
          </a:prstGeom>
          <a:noFill/>
          <a:ln>
            <a:noFill/>
          </a:ln>
        </p:spPr>
        <p:txBody>
          <a:bodyPr anchorCtr="0" anchor="t" bIns="91425" lIns="109725" spcFirstLastPara="1" rIns="109725" wrap="square" tIns="109725">
            <a:normAutofit/>
          </a:bodyPr>
          <a:lstStyle>
            <a:lvl1pPr indent="-228600" lvl="0" marL="457200" rtl="0" algn="l">
              <a:lnSpc>
                <a:spcPct val="125000"/>
              </a:lnSpc>
              <a:spcBef>
                <a:spcPts val="930"/>
              </a:spcBef>
              <a:spcAft>
                <a:spcPts val="0"/>
              </a:spcAft>
              <a:buClr>
                <a:srgbClr val="3F3F3F"/>
              </a:buClr>
              <a:buSzPts val="1800"/>
              <a:buNone/>
              <a:defRPr b="0" sz="1800"/>
            </a:lvl1pPr>
            <a:lvl2pPr indent="-228600" lvl="1" marL="914400" rtl="0" algn="l">
              <a:lnSpc>
                <a:spcPct val="125000"/>
              </a:lnSpc>
              <a:spcBef>
                <a:spcPts val="930"/>
              </a:spcBef>
              <a:spcAft>
                <a:spcPts val="0"/>
              </a:spcAft>
              <a:buClr>
                <a:srgbClr val="3F3F3F"/>
              </a:buClr>
              <a:buSzPts val="1800"/>
              <a:buNone/>
              <a:defRPr sz="1800"/>
            </a:lvl2pPr>
            <a:lvl3pPr indent="-342900" lvl="2" marL="1371600" rtl="0" algn="l">
              <a:lnSpc>
                <a:spcPct val="125000"/>
              </a:lnSpc>
              <a:spcBef>
                <a:spcPts val="930"/>
              </a:spcBef>
              <a:spcAft>
                <a:spcPts val="0"/>
              </a:spcAft>
              <a:buClr>
                <a:srgbClr val="3F3F3F"/>
              </a:buClr>
              <a:buSzPts val="1800"/>
              <a:buChar char="–"/>
              <a:defRPr sz="1800"/>
            </a:lvl3pPr>
            <a:lvl4pPr indent="-342900" lvl="3" marL="1828800" rtl="0" algn="l">
              <a:lnSpc>
                <a:spcPct val="125000"/>
              </a:lnSpc>
              <a:spcBef>
                <a:spcPts val="930"/>
              </a:spcBef>
              <a:spcAft>
                <a:spcPts val="0"/>
              </a:spcAft>
              <a:buClr>
                <a:srgbClr val="3F3F3F"/>
              </a:buClr>
              <a:buSzPts val="1800"/>
              <a:buChar char="–"/>
              <a:defRPr sz="1800"/>
            </a:lvl4pPr>
            <a:lvl5pPr indent="-342900" lvl="4" marL="2286000" rtl="0" algn="l">
              <a:lnSpc>
                <a:spcPct val="125000"/>
              </a:lnSpc>
              <a:spcBef>
                <a:spcPts val="930"/>
              </a:spcBef>
              <a:spcAft>
                <a:spcPts val="0"/>
              </a:spcAft>
              <a:buClr>
                <a:srgbClr val="3F3F3F"/>
              </a:buClr>
              <a:buSzPts val="1800"/>
              <a:buChar char="–"/>
              <a:defRPr sz="1800"/>
            </a:lvl5pPr>
            <a:lvl6pPr indent="-342900" lvl="5" marL="2743200" rtl="0" algn="l">
              <a:lnSpc>
                <a:spcPct val="111000"/>
              </a:lnSpc>
              <a:spcBef>
                <a:spcPts val="930"/>
              </a:spcBef>
              <a:spcAft>
                <a:spcPts val="0"/>
              </a:spcAft>
              <a:buClr>
                <a:srgbClr val="657C95"/>
              </a:buClr>
              <a:buSzPts val="1800"/>
              <a:buChar char="–"/>
              <a:defRPr/>
            </a:lvl6pPr>
            <a:lvl7pPr indent="-342900" lvl="6" marL="3200400" rtl="0" algn="l">
              <a:lnSpc>
                <a:spcPct val="111000"/>
              </a:lnSpc>
              <a:spcBef>
                <a:spcPts val="930"/>
              </a:spcBef>
              <a:spcAft>
                <a:spcPts val="0"/>
              </a:spcAft>
              <a:buClr>
                <a:srgbClr val="657C95"/>
              </a:buClr>
              <a:buSzPts val="1800"/>
              <a:buChar char="–"/>
              <a:defRPr/>
            </a:lvl7pPr>
            <a:lvl8pPr indent="-342900" lvl="7" marL="3657600" rtl="0" algn="l">
              <a:lnSpc>
                <a:spcPct val="111000"/>
              </a:lnSpc>
              <a:spcBef>
                <a:spcPts val="930"/>
              </a:spcBef>
              <a:spcAft>
                <a:spcPts val="0"/>
              </a:spcAft>
              <a:buClr>
                <a:srgbClr val="657C95"/>
              </a:buClr>
              <a:buSzPts val="1800"/>
              <a:buChar char="–"/>
              <a:defRPr/>
            </a:lvl8pPr>
            <a:lvl9pPr indent="-342900" lvl="8" marL="4114800" rtl="0" algn="l">
              <a:lnSpc>
                <a:spcPct val="111000"/>
              </a:lnSpc>
              <a:spcBef>
                <a:spcPts val="930"/>
              </a:spcBef>
              <a:spcAft>
                <a:spcPts val="0"/>
              </a:spcAft>
              <a:buClr>
                <a:srgbClr val="657C95"/>
              </a:buClr>
              <a:buSzPts val="1800"/>
              <a:buChar char="–"/>
              <a:defRPr/>
            </a:lvl9pPr>
          </a:lstStyle>
          <a:p/>
        </p:txBody>
      </p:sp>
      <p:sp>
        <p:nvSpPr>
          <p:cNvPr id="362" name="Google Shape;362;p4"/>
          <p:cNvSpPr txBox="1"/>
          <p:nvPr>
            <p:ph idx="2" type="body"/>
          </p:nvPr>
        </p:nvSpPr>
        <p:spPr>
          <a:xfrm>
            <a:off x="8197362" y="2590800"/>
            <a:ext cx="3522900" cy="3718500"/>
          </a:xfrm>
          <a:prstGeom prst="rect">
            <a:avLst/>
          </a:prstGeom>
          <a:noFill/>
          <a:ln>
            <a:noFill/>
          </a:ln>
        </p:spPr>
        <p:txBody>
          <a:bodyPr anchorCtr="0" anchor="t" bIns="91425" lIns="109725" spcFirstLastPara="1" rIns="109725" wrap="square" tIns="109725">
            <a:normAutofit/>
          </a:bodyPr>
          <a:lstStyle>
            <a:lvl1pPr indent="-342900" lvl="0" marL="457200" rtl="0" algn="l">
              <a:lnSpc>
                <a:spcPct val="125000"/>
              </a:lnSpc>
              <a:spcBef>
                <a:spcPts val="930"/>
              </a:spcBef>
              <a:spcAft>
                <a:spcPts val="0"/>
              </a:spcAft>
              <a:buClr>
                <a:srgbClr val="3F3F3F"/>
              </a:buClr>
              <a:buSzPts val="1800"/>
              <a:buFont typeface="Noto Sans Symbols"/>
              <a:buChar char="▪"/>
              <a:defRPr b="0" sz="1800"/>
            </a:lvl1pPr>
            <a:lvl2pPr indent="-228600" lvl="1" marL="914400" rtl="0" algn="l">
              <a:lnSpc>
                <a:spcPct val="125000"/>
              </a:lnSpc>
              <a:spcBef>
                <a:spcPts val="930"/>
              </a:spcBef>
              <a:spcAft>
                <a:spcPts val="0"/>
              </a:spcAft>
              <a:buClr>
                <a:srgbClr val="3F3F3F"/>
              </a:buClr>
              <a:buSzPts val="1800"/>
              <a:buNone/>
              <a:defRPr sz="1800"/>
            </a:lvl2pPr>
            <a:lvl3pPr indent="-342900" lvl="2" marL="1371600" rtl="0" algn="l">
              <a:lnSpc>
                <a:spcPct val="125000"/>
              </a:lnSpc>
              <a:spcBef>
                <a:spcPts val="930"/>
              </a:spcBef>
              <a:spcAft>
                <a:spcPts val="0"/>
              </a:spcAft>
              <a:buClr>
                <a:srgbClr val="3F3F3F"/>
              </a:buClr>
              <a:buSzPts val="1800"/>
              <a:buChar char="–"/>
              <a:defRPr sz="1800"/>
            </a:lvl3pPr>
            <a:lvl4pPr indent="-342900" lvl="3" marL="1828800" rtl="0" algn="l">
              <a:lnSpc>
                <a:spcPct val="125000"/>
              </a:lnSpc>
              <a:spcBef>
                <a:spcPts val="930"/>
              </a:spcBef>
              <a:spcAft>
                <a:spcPts val="0"/>
              </a:spcAft>
              <a:buClr>
                <a:srgbClr val="3F3F3F"/>
              </a:buClr>
              <a:buSzPts val="1800"/>
              <a:buChar char="–"/>
              <a:defRPr sz="1800"/>
            </a:lvl4pPr>
            <a:lvl5pPr indent="-342900" lvl="4" marL="2286000" rtl="0" algn="l">
              <a:lnSpc>
                <a:spcPct val="125000"/>
              </a:lnSpc>
              <a:spcBef>
                <a:spcPts val="930"/>
              </a:spcBef>
              <a:spcAft>
                <a:spcPts val="0"/>
              </a:spcAft>
              <a:buClr>
                <a:srgbClr val="3F3F3F"/>
              </a:buClr>
              <a:buSzPts val="1800"/>
              <a:buChar char="–"/>
              <a:defRPr sz="1800"/>
            </a:lvl5pPr>
            <a:lvl6pPr indent="-342900" lvl="5" marL="2743200" rtl="0" algn="l">
              <a:lnSpc>
                <a:spcPct val="111000"/>
              </a:lnSpc>
              <a:spcBef>
                <a:spcPts val="930"/>
              </a:spcBef>
              <a:spcAft>
                <a:spcPts val="0"/>
              </a:spcAft>
              <a:buClr>
                <a:srgbClr val="657C95"/>
              </a:buClr>
              <a:buSzPts val="1800"/>
              <a:buChar char="–"/>
              <a:defRPr/>
            </a:lvl6pPr>
            <a:lvl7pPr indent="-342900" lvl="6" marL="3200400" rtl="0" algn="l">
              <a:lnSpc>
                <a:spcPct val="111000"/>
              </a:lnSpc>
              <a:spcBef>
                <a:spcPts val="930"/>
              </a:spcBef>
              <a:spcAft>
                <a:spcPts val="0"/>
              </a:spcAft>
              <a:buClr>
                <a:srgbClr val="657C95"/>
              </a:buClr>
              <a:buSzPts val="1800"/>
              <a:buChar char="–"/>
              <a:defRPr/>
            </a:lvl7pPr>
            <a:lvl8pPr indent="-342900" lvl="7" marL="3657600" rtl="0" algn="l">
              <a:lnSpc>
                <a:spcPct val="111000"/>
              </a:lnSpc>
              <a:spcBef>
                <a:spcPts val="930"/>
              </a:spcBef>
              <a:spcAft>
                <a:spcPts val="0"/>
              </a:spcAft>
              <a:buClr>
                <a:srgbClr val="657C95"/>
              </a:buClr>
              <a:buSzPts val="1800"/>
              <a:buChar char="–"/>
              <a:defRPr/>
            </a:lvl8pPr>
            <a:lvl9pPr indent="-342900" lvl="8" marL="4114800" rtl="0" algn="l">
              <a:lnSpc>
                <a:spcPct val="111000"/>
              </a:lnSpc>
              <a:spcBef>
                <a:spcPts val="930"/>
              </a:spcBef>
              <a:spcAft>
                <a:spcPts val="0"/>
              </a:spcAft>
              <a:buClr>
                <a:srgbClr val="657C95"/>
              </a:buClr>
              <a:buSzPts val="1800"/>
              <a:buChar char="–"/>
              <a:defRPr/>
            </a:lvl9pPr>
          </a:lstStyle>
          <a:p/>
        </p:txBody>
      </p:sp>
      <p:sp>
        <p:nvSpPr>
          <p:cNvPr id="363" name="Google Shape;363;p4"/>
          <p:cNvSpPr/>
          <p:nvPr/>
        </p:nvSpPr>
        <p:spPr>
          <a:xfrm>
            <a:off x="-1" y="962423"/>
            <a:ext cx="1006800" cy="1216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64" name="Google Shape;364;p4"/>
          <p:cNvSpPr/>
          <p:nvPr/>
        </p:nvSpPr>
        <p:spPr>
          <a:xfrm rot="5400000">
            <a:off x="-2390177" y="3397050"/>
            <a:ext cx="6858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65" name="Google Shape;365;p4"/>
          <p:cNvSpPr txBox="1"/>
          <p:nvPr>
            <p:ph idx="11" type="ftr"/>
          </p:nvPr>
        </p:nvSpPr>
        <p:spPr>
          <a:xfrm>
            <a:off x="1535371" y="6309360"/>
            <a:ext cx="50496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66" name="Google Shape;366;p4"/>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b="0" sz="1200">
                <a:solidFill>
                  <a:srgbClr val="3F3F3F"/>
                </a:solidFill>
                <a:latin typeface="Meiryo"/>
                <a:ea typeface="Meiryo"/>
                <a:cs typeface="Meiryo"/>
                <a:sym typeface="Meiryo"/>
              </a:defRPr>
            </a:lvl1pPr>
            <a:lvl2pPr indent="0" lvl="1" marL="0" rtl="0" algn="r">
              <a:spcBef>
                <a:spcPts val="0"/>
              </a:spcBef>
              <a:buNone/>
              <a:defRPr b="0" sz="1200">
                <a:solidFill>
                  <a:srgbClr val="3F3F3F"/>
                </a:solidFill>
                <a:latin typeface="Meiryo"/>
                <a:ea typeface="Meiryo"/>
                <a:cs typeface="Meiryo"/>
                <a:sym typeface="Meiryo"/>
              </a:defRPr>
            </a:lvl2pPr>
            <a:lvl3pPr indent="0" lvl="2" marL="0" rtl="0" algn="r">
              <a:spcBef>
                <a:spcPts val="0"/>
              </a:spcBef>
              <a:buNone/>
              <a:defRPr b="0" sz="1200">
                <a:solidFill>
                  <a:srgbClr val="3F3F3F"/>
                </a:solidFill>
                <a:latin typeface="Meiryo"/>
                <a:ea typeface="Meiryo"/>
                <a:cs typeface="Meiryo"/>
                <a:sym typeface="Meiryo"/>
              </a:defRPr>
            </a:lvl3pPr>
            <a:lvl4pPr indent="0" lvl="3" marL="0" rtl="0" algn="r">
              <a:spcBef>
                <a:spcPts val="0"/>
              </a:spcBef>
              <a:buNone/>
              <a:defRPr b="0" sz="1200">
                <a:solidFill>
                  <a:srgbClr val="3F3F3F"/>
                </a:solidFill>
                <a:latin typeface="Meiryo"/>
                <a:ea typeface="Meiryo"/>
                <a:cs typeface="Meiryo"/>
                <a:sym typeface="Meiryo"/>
              </a:defRPr>
            </a:lvl4pPr>
            <a:lvl5pPr indent="0" lvl="4" marL="0" rtl="0" algn="r">
              <a:spcBef>
                <a:spcPts val="0"/>
              </a:spcBef>
              <a:buNone/>
              <a:defRPr b="0" sz="1200">
                <a:solidFill>
                  <a:srgbClr val="3F3F3F"/>
                </a:solidFill>
                <a:latin typeface="Meiryo"/>
                <a:ea typeface="Meiryo"/>
                <a:cs typeface="Meiryo"/>
                <a:sym typeface="Meiryo"/>
              </a:defRPr>
            </a:lvl5pPr>
            <a:lvl6pPr indent="0" lvl="5" marL="0" rtl="0" algn="r">
              <a:spcBef>
                <a:spcPts val="0"/>
              </a:spcBef>
              <a:buNone/>
              <a:defRPr b="0" sz="1200">
                <a:solidFill>
                  <a:srgbClr val="3F3F3F"/>
                </a:solidFill>
                <a:latin typeface="Meiryo"/>
                <a:ea typeface="Meiryo"/>
                <a:cs typeface="Meiryo"/>
                <a:sym typeface="Meiryo"/>
              </a:defRPr>
            </a:lvl6pPr>
            <a:lvl7pPr indent="0" lvl="6" marL="0" rtl="0" algn="r">
              <a:spcBef>
                <a:spcPts val="0"/>
              </a:spcBef>
              <a:buNone/>
              <a:defRPr b="0" sz="1200">
                <a:solidFill>
                  <a:srgbClr val="3F3F3F"/>
                </a:solidFill>
                <a:latin typeface="Meiryo"/>
                <a:ea typeface="Meiryo"/>
                <a:cs typeface="Meiryo"/>
                <a:sym typeface="Meiryo"/>
              </a:defRPr>
            </a:lvl7pPr>
            <a:lvl8pPr indent="0" lvl="7" marL="0" rtl="0" algn="r">
              <a:spcBef>
                <a:spcPts val="0"/>
              </a:spcBef>
              <a:buNone/>
              <a:defRPr b="0" sz="1200">
                <a:solidFill>
                  <a:srgbClr val="3F3F3F"/>
                </a:solidFill>
                <a:latin typeface="Meiryo"/>
                <a:ea typeface="Meiryo"/>
                <a:cs typeface="Meiryo"/>
                <a:sym typeface="Meiryo"/>
              </a:defRPr>
            </a:lvl8pPr>
            <a:lvl9pPr indent="0" lvl="8" marL="0" rtl="0" algn="r">
              <a:spcBef>
                <a:spcPts val="0"/>
              </a:spcBef>
              <a:buNone/>
              <a:defRPr b="0" sz="1200">
                <a:solidFill>
                  <a:srgbClr val="3F3F3F"/>
                </a:solidFill>
                <a:latin typeface="Meiryo"/>
                <a:ea typeface="Meiryo"/>
                <a:cs typeface="Meiryo"/>
                <a:sym typeface="Meiryo"/>
              </a:defRPr>
            </a:lvl9pPr>
          </a:lstStyle>
          <a:p>
            <a:pPr indent="0" lvl="0" marL="0" rtl="0" algn="r">
              <a:spcBef>
                <a:spcPts val="0"/>
              </a:spcBef>
              <a:spcAft>
                <a:spcPts val="0"/>
              </a:spcAft>
              <a:buNone/>
            </a:pPr>
            <a:fld id="{00000000-1234-1234-1234-123412341234}" type="slidenum">
              <a:rPr lang="en-US"/>
              <a:t>‹#›</a:t>
            </a:fld>
            <a:endParaRPr/>
          </a:p>
        </p:txBody>
      </p:sp>
      <p:sp>
        <p:nvSpPr>
          <p:cNvPr id="367" name="Google Shape;367;p4"/>
          <p:cNvSpPr txBox="1"/>
          <p:nvPr>
            <p:ph idx="10" type="dt"/>
          </p:nvPr>
        </p:nvSpPr>
        <p:spPr>
          <a:xfrm>
            <a:off x="6678168" y="6309360"/>
            <a:ext cx="21489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1">
  <p:cSld name="Content 1">
    <p:spTree>
      <p:nvGrpSpPr>
        <p:cNvPr id="368" name="Shape 368"/>
        <p:cNvGrpSpPr/>
        <p:nvPr/>
      </p:nvGrpSpPr>
      <p:grpSpPr>
        <a:xfrm>
          <a:off x="0" y="0"/>
          <a:ext cx="0" cy="0"/>
          <a:chOff x="0" y="0"/>
          <a:chExt cx="0" cy="0"/>
        </a:xfrm>
      </p:grpSpPr>
      <p:sp>
        <p:nvSpPr>
          <p:cNvPr id="369" name="Google Shape;369;p5"/>
          <p:cNvSpPr/>
          <p:nvPr/>
        </p:nvSpPr>
        <p:spPr>
          <a:xfrm flipH="1">
            <a:off x="1" y="0"/>
            <a:ext cx="12192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70" name="Google Shape;370;p5"/>
          <p:cNvSpPr/>
          <p:nvPr/>
        </p:nvSpPr>
        <p:spPr>
          <a:xfrm>
            <a:off x="0" y="866789"/>
            <a:ext cx="6833400" cy="25941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71" name="Google Shape;371;p5"/>
          <p:cNvSpPr txBox="1"/>
          <p:nvPr>
            <p:ph type="title"/>
          </p:nvPr>
        </p:nvSpPr>
        <p:spPr>
          <a:xfrm>
            <a:off x="1434622" y="848455"/>
            <a:ext cx="5102400" cy="2601900"/>
          </a:xfrm>
          <a:prstGeom prst="rect">
            <a:avLst/>
          </a:prstGeom>
          <a:noFill/>
          <a:ln>
            <a:noFill/>
          </a:ln>
        </p:spPr>
        <p:txBody>
          <a:bodyPr anchorCtr="0" anchor="ctr" bIns="91425" lIns="109725" spcFirstLastPara="1" rIns="109725" wrap="square" tIns="182875">
            <a:noAutofit/>
          </a:bodyPr>
          <a:lstStyle>
            <a:lvl1pPr lvl="0" rtl="0" algn="l">
              <a:lnSpc>
                <a:spcPct val="100000"/>
              </a:lnSpc>
              <a:spcBef>
                <a:spcPts val="0"/>
              </a:spcBef>
              <a:spcAft>
                <a:spcPts val="0"/>
              </a:spcAft>
              <a:buClr>
                <a:schemeClr val="lt1"/>
              </a:buClr>
              <a:buSzPts val="3200"/>
              <a:buFont typeface="Meiryo"/>
              <a:buNone/>
              <a:defRPr sz="3200" cap="none">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2" name="Google Shape;372;p5"/>
          <p:cNvSpPr/>
          <p:nvPr/>
        </p:nvSpPr>
        <p:spPr>
          <a:xfrm>
            <a:off x="-3063" y="920164"/>
            <a:ext cx="1070700" cy="2466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73" name="Google Shape;373;p5"/>
          <p:cNvSpPr/>
          <p:nvPr/>
        </p:nvSpPr>
        <p:spPr>
          <a:xfrm rot="5400000">
            <a:off x="-2390177" y="3397050"/>
            <a:ext cx="6858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74" name="Google Shape;374;p5"/>
          <p:cNvSpPr/>
          <p:nvPr/>
        </p:nvSpPr>
        <p:spPr>
          <a:xfrm>
            <a:off x="0" y="848456"/>
            <a:ext cx="6833400" cy="717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75" name="Google Shape;375;p5"/>
          <p:cNvSpPr/>
          <p:nvPr/>
        </p:nvSpPr>
        <p:spPr>
          <a:xfrm>
            <a:off x="6858023" y="3442673"/>
            <a:ext cx="5334000" cy="3415200"/>
          </a:xfrm>
          <a:prstGeom prst="rect">
            <a:avLst/>
          </a:prstGeom>
          <a:solidFill>
            <a:schemeClr val="lt1">
              <a:alpha val="749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76" name="Google Shape;376;p5"/>
          <p:cNvSpPr/>
          <p:nvPr/>
        </p:nvSpPr>
        <p:spPr>
          <a:xfrm>
            <a:off x="0" y="3396996"/>
            <a:ext cx="12192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77" name="Google Shape;377;p5"/>
          <p:cNvSpPr txBox="1"/>
          <p:nvPr>
            <p:ph idx="1" type="body"/>
          </p:nvPr>
        </p:nvSpPr>
        <p:spPr>
          <a:xfrm>
            <a:off x="7386762" y="3928342"/>
            <a:ext cx="4162200" cy="2285100"/>
          </a:xfrm>
          <a:prstGeom prst="rect">
            <a:avLst/>
          </a:prstGeom>
          <a:noFill/>
          <a:ln>
            <a:noFill/>
          </a:ln>
        </p:spPr>
        <p:txBody>
          <a:bodyPr anchorCtr="0" anchor="ctr" bIns="91425" lIns="109725" spcFirstLastPara="1" rIns="109725" wrap="square" tIns="109725">
            <a:normAutofit/>
          </a:bodyPr>
          <a:lstStyle>
            <a:lvl1pPr indent="-228600" lvl="0" marL="457200" rtl="0" algn="l">
              <a:lnSpc>
                <a:spcPct val="100000"/>
              </a:lnSpc>
              <a:spcBef>
                <a:spcPts val="930"/>
              </a:spcBef>
              <a:spcAft>
                <a:spcPts val="0"/>
              </a:spcAft>
              <a:buClr>
                <a:srgbClr val="3F3F3F"/>
              </a:buClr>
              <a:buSzPts val="1800"/>
              <a:buNone/>
              <a:defRPr b="0" sz="1800"/>
            </a:lvl1pPr>
            <a:lvl2pPr indent="-228600" lvl="1" marL="914400" rtl="0" algn="l">
              <a:lnSpc>
                <a:spcPct val="140000"/>
              </a:lnSpc>
              <a:spcBef>
                <a:spcPts val="930"/>
              </a:spcBef>
              <a:spcAft>
                <a:spcPts val="0"/>
              </a:spcAft>
              <a:buClr>
                <a:srgbClr val="3F3F3F"/>
              </a:buClr>
              <a:buSzPts val="1800"/>
              <a:buNone/>
              <a:defRPr/>
            </a:lvl2pPr>
            <a:lvl3pPr indent="-342900" lvl="2" marL="1371600" rtl="0" algn="l">
              <a:lnSpc>
                <a:spcPct val="140000"/>
              </a:lnSpc>
              <a:spcBef>
                <a:spcPts val="930"/>
              </a:spcBef>
              <a:spcAft>
                <a:spcPts val="0"/>
              </a:spcAft>
              <a:buClr>
                <a:srgbClr val="3F3F3F"/>
              </a:buClr>
              <a:buSzPts val="1800"/>
              <a:buChar char="–"/>
              <a:defRPr/>
            </a:lvl3pPr>
            <a:lvl4pPr indent="-342900" lvl="3" marL="1828800" rtl="0" algn="l">
              <a:lnSpc>
                <a:spcPct val="140000"/>
              </a:lnSpc>
              <a:spcBef>
                <a:spcPts val="930"/>
              </a:spcBef>
              <a:spcAft>
                <a:spcPts val="0"/>
              </a:spcAft>
              <a:buClr>
                <a:srgbClr val="3F3F3F"/>
              </a:buClr>
              <a:buSzPts val="1800"/>
              <a:buChar char="–"/>
              <a:defRPr/>
            </a:lvl4pPr>
            <a:lvl5pPr indent="-342900" lvl="4" marL="2286000" rtl="0" algn="l">
              <a:lnSpc>
                <a:spcPct val="140000"/>
              </a:lnSpc>
              <a:spcBef>
                <a:spcPts val="930"/>
              </a:spcBef>
              <a:spcAft>
                <a:spcPts val="0"/>
              </a:spcAft>
              <a:buClr>
                <a:srgbClr val="3F3F3F"/>
              </a:buClr>
              <a:buSzPts val="1800"/>
              <a:buChar char="–"/>
              <a:defRPr/>
            </a:lvl5pPr>
            <a:lvl6pPr indent="-342900" lvl="5" marL="2743200" rtl="0" algn="l">
              <a:lnSpc>
                <a:spcPct val="111000"/>
              </a:lnSpc>
              <a:spcBef>
                <a:spcPts val="930"/>
              </a:spcBef>
              <a:spcAft>
                <a:spcPts val="0"/>
              </a:spcAft>
              <a:buClr>
                <a:srgbClr val="657C95"/>
              </a:buClr>
              <a:buSzPts val="1800"/>
              <a:buChar char="–"/>
              <a:defRPr/>
            </a:lvl6pPr>
            <a:lvl7pPr indent="-342900" lvl="6" marL="3200400" rtl="0" algn="l">
              <a:lnSpc>
                <a:spcPct val="111000"/>
              </a:lnSpc>
              <a:spcBef>
                <a:spcPts val="930"/>
              </a:spcBef>
              <a:spcAft>
                <a:spcPts val="0"/>
              </a:spcAft>
              <a:buClr>
                <a:srgbClr val="657C95"/>
              </a:buClr>
              <a:buSzPts val="1800"/>
              <a:buChar char="–"/>
              <a:defRPr/>
            </a:lvl7pPr>
            <a:lvl8pPr indent="-342900" lvl="7" marL="3657600" rtl="0" algn="l">
              <a:lnSpc>
                <a:spcPct val="111000"/>
              </a:lnSpc>
              <a:spcBef>
                <a:spcPts val="930"/>
              </a:spcBef>
              <a:spcAft>
                <a:spcPts val="0"/>
              </a:spcAft>
              <a:buClr>
                <a:srgbClr val="657C95"/>
              </a:buClr>
              <a:buSzPts val="1800"/>
              <a:buChar char="–"/>
              <a:defRPr/>
            </a:lvl8pPr>
            <a:lvl9pPr indent="-342900" lvl="8" marL="4114800" rtl="0" algn="l">
              <a:lnSpc>
                <a:spcPct val="111000"/>
              </a:lnSpc>
              <a:spcBef>
                <a:spcPts val="930"/>
              </a:spcBef>
              <a:spcAft>
                <a:spcPts val="0"/>
              </a:spcAft>
              <a:buClr>
                <a:srgbClr val="657C95"/>
              </a:buClr>
              <a:buSzPts val="1800"/>
              <a:buChar char="–"/>
              <a:defRPr/>
            </a:lvl9pPr>
          </a:lstStyle>
          <a:p/>
        </p:txBody>
      </p:sp>
      <p:sp>
        <p:nvSpPr>
          <p:cNvPr id="378" name="Google Shape;378;p5"/>
          <p:cNvSpPr txBox="1"/>
          <p:nvPr>
            <p:ph idx="11" type="ftr"/>
          </p:nvPr>
        </p:nvSpPr>
        <p:spPr>
          <a:xfrm>
            <a:off x="1525917" y="6309360"/>
            <a:ext cx="49467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sz="1200">
                <a:solidFill>
                  <a:srgbClr val="3F3F3F"/>
                </a:solidFill>
                <a:latin typeface="Meiryo"/>
                <a:ea typeface="Meiryo"/>
                <a:cs typeface="Meiryo"/>
                <a:sym typeface="Meiryo"/>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79" name="Google Shape;379;p5"/>
          <p:cNvSpPr/>
          <p:nvPr/>
        </p:nvSpPr>
        <p:spPr>
          <a:xfrm rot="5400000">
            <a:off x="3398986" y="3397050"/>
            <a:ext cx="6858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80" name="Google Shape;380;p5"/>
          <p:cNvSpPr txBox="1"/>
          <p:nvPr>
            <p:ph idx="10" type="dt"/>
          </p:nvPr>
        </p:nvSpPr>
        <p:spPr>
          <a:xfrm>
            <a:off x="7377730" y="6309360"/>
            <a:ext cx="27363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81" name="Google Shape;381;p5"/>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b="0" sz="1200">
                <a:solidFill>
                  <a:srgbClr val="3F3F3F"/>
                </a:solidFill>
                <a:latin typeface="Meiryo"/>
                <a:ea typeface="Meiryo"/>
                <a:cs typeface="Meiryo"/>
                <a:sym typeface="Meiryo"/>
              </a:defRPr>
            </a:lvl1pPr>
            <a:lvl2pPr indent="0" lvl="1" marL="0" rtl="0" algn="r">
              <a:spcBef>
                <a:spcPts val="0"/>
              </a:spcBef>
              <a:buNone/>
              <a:defRPr b="0" sz="1200">
                <a:solidFill>
                  <a:srgbClr val="3F3F3F"/>
                </a:solidFill>
                <a:latin typeface="Meiryo"/>
                <a:ea typeface="Meiryo"/>
                <a:cs typeface="Meiryo"/>
                <a:sym typeface="Meiryo"/>
              </a:defRPr>
            </a:lvl2pPr>
            <a:lvl3pPr indent="0" lvl="2" marL="0" rtl="0" algn="r">
              <a:spcBef>
                <a:spcPts val="0"/>
              </a:spcBef>
              <a:buNone/>
              <a:defRPr b="0" sz="1200">
                <a:solidFill>
                  <a:srgbClr val="3F3F3F"/>
                </a:solidFill>
                <a:latin typeface="Meiryo"/>
                <a:ea typeface="Meiryo"/>
                <a:cs typeface="Meiryo"/>
                <a:sym typeface="Meiryo"/>
              </a:defRPr>
            </a:lvl3pPr>
            <a:lvl4pPr indent="0" lvl="3" marL="0" rtl="0" algn="r">
              <a:spcBef>
                <a:spcPts val="0"/>
              </a:spcBef>
              <a:buNone/>
              <a:defRPr b="0" sz="1200">
                <a:solidFill>
                  <a:srgbClr val="3F3F3F"/>
                </a:solidFill>
                <a:latin typeface="Meiryo"/>
                <a:ea typeface="Meiryo"/>
                <a:cs typeface="Meiryo"/>
                <a:sym typeface="Meiryo"/>
              </a:defRPr>
            </a:lvl4pPr>
            <a:lvl5pPr indent="0" lvl="4" marL="0" rtl="0" algn="r">
              <a:spcBef>
                <a:spcPts val="0"/>
              </a:spcBef>
              <a:buNone/>
              <a:defRPr b="0" sz="1200">
                <a:solidFill>
                  <a:srgbClr val="3F3F3F"/>
                </a:solidFill>
                <a:latin typeface="Meiryo"/>
                <a:ea typeface="Meiryo"/>
                <a:cs typeface="Meiryo"/>
                <a:sym typeface="Meiryo"/>
              </a:defRPr>
            </a:lvl5pPr>
            <a:lvl6pPr indent="0" lvl="5" marL="0" rtl="0" algn="r">
              <a:spcBef>
                <a:spcPts val="0"/>
              </a:spcBef>
              <a:buNone/>
              <a:defRPr b="0" sz="1200">
                <a:solidFill>
                  <a:srgbClr val="3F3F3F"/>
                </a:solidFill>
                <a:latin typeface="Meiryo"/>
                <a:ea typeface="Meiryo"/>
                <a:cs typeface="Meiryo"/>
                <a:sym typeface="Meiryo"/>
              </a:defRPr>
            </a:lvl6pPr>
            <a:lvl7pPr indent="0" lvl="6" marL="0" rtl="0" algn="r">
              <a:spcBef>
                <a:spcPts val="0"/>
              </a:spcBef>
              <a:buNone/>
              <a:defRPr b="0" sz="1200">
                <a:solidFill>
                  <a:srgbClr val="3F3F3F"/>
                </a:solidFill>
                <a:latin typeface="Meiryo"/>
                <a:ea typeface="Meiryo"/>
                <a:cs typeface="Meiryo"/>
                <a:sym typeface="Meiryo"/>
              </a:defRPr>
            </a:lvl7pPr>
            <a:lvl8pPr indent="0" lvl="7" marL="0" rtl="0" algn="r">
              <a:spcBef>
                <a:spcPts val="0"/>
              </a:spcBef>
              <a:buNone/>
              <a:defRPr b="0" sz="1200">
                <a:solidFill>
                  <a:srgbClr val="3F3F3F"/>
                </a:solidFill>
                <a:latin typeface="Meiryo"/>
                <a:ea typeface="Meiryo"/>
                <a:cs typeface="Meiryo"/>
                <a:sym typeface="Meiryo"/>
              </a:defRPr>
            </a:lvl8pPr>
            <a:lvl9pPr indent="0" lvl="8" marL="0" rtl="0" algn="r">
              <a:spcBef>
                <a:spcPts val="0"/>
              </a:spcBef>
              <a:buNone/>
              <a:defRPr b="0" sz="1200">
                <a:solidFill>
                  <a:srgbClr val="3F3F3F"/>
                </a:solidFill>
                <a:latin typeface="Meiryo"/>
                <a:ea typeface="Meiryo"/>
                <a:cs typeface="Meiryo"/>
                <a:sym typeface="Meiryo"/>
              </a:defRPr>
            </a:lvl9pPr>
          </a:lstStyle>
          <a:p>
            <a:pPr indent="0" lvl="0" marL="0" rtl="0" algn="r">
              <a:spcBef>
                <a:spcPts val="0"/>
              </a:spcBef>
              <a:spcAft>
                <a:spcPts val="0"/>
              </a:spcAft>
              <a:buNone/>
            </a:pPr>
            <a:fld id="{00000000-1234-1234-1234-123412341234}" type="slidenum">
              <a:rPr lang="en-US"/>
              <a:t>‹#›</a:t>
            </a:fld>
            <a:endParaRPr/>
          </a:p>
        </p:txBody>
      </p:sp>
      <p:sp>
        <p:nvSpPr>
          <p:cNvPr id="382" name="Google Shape;382;p5"/>
          <p:cNvSpPr/>
          <p:nvPr/>
        </p:nvSpPr>
        <p:spPr>
          <a:xfrm>
            <a:off x="1067712" y="0"/>
            <a:ext cx="5728200" cy="8454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383" name="Shape 383"/>
        <p:cNvGrpSpPr/>
        <p:nvPr/>
      </p:nvGrpSpPr>
      <p:grpSpPr>
        <a:xfrm>
          <a:off x="0" y="0"/>
          <a:ext cx="0" cy="0"/>
          <a:chOff x="0" y="0"/>
          <a:chExt cx="0" cy="0"/>
        </a:xfrm>
      </p:grpSpPr>
      <p:sp>
        <p:nvSpPr>
          <p:cNvPr id="384" name="Google Shape;384;p6"/>
          <p:cNvSpPr/>
          <p:nvPr/>
        </p:nvSpPr>
        <p:spPr>
          <a:xfrm>
            <a:off x="7573754" y="0"/>
            <a:ext cx="4618200" cy="6858000"/>
          </a:xfrm>
          <a:prstGeom prst="rect">
            <a:avLst/>
          </a:prstGeom>
          <a:solidFill>
            <a:schemeClr val="lt1">
              <a:alpha val="749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85" name="Google Shape;385;p6"/>
          <p:cNvSpPr/>
          <p:nvPr/>
        </p:nvSpPr>
        <p:spPr>
          <a:xfrm>
            <a:off x="4456113" y="31750"/>
            <a:ext cx="0" cy="1588"/>
          </a:xfrm>
          <a:custGeom>
            <a:rect b="b" l="l" r="r" t="t"/>
            <a:pathLst>
              <a:path extrusionOk="0" h="2" w="2">
                <a:moveTo>
                  <a:pt x="0" y="0"/>
                </a:moveTo>
                <a:lnTo>
                  <a:pt x="0" y="0"/>
                </a:lnTo>
                <a:lnTo>
                  <a:pt x="0" y="2"/>
                </a:lnTo>
                <a:lnTo>
                  <a:pt x="0" y="0"/>
                </a:lnTo>
                <a:close/>
              </a:path>
            </a:pathLst>
          </a:custGeom>
          <a:solidFill>
            <a:srgbClr val="30466D"/>
          </a:solidFill>
          <a:ln cap="flat" cmpd="sng" w="9525">
            <a:solidFill>
              <a:srgbClr val="30466D"/>
            </a:solidFill>
            <a:prstDash val="solid"/>
            <a:round/>
            <a:headEnd len="sm" w="sm" type="none"/>
            <a:tailEnd len="sm" w="sm" type="none"/>
          </a:ln>
        </p:spPr>
      </p:sp>
      <p:sp>
        <p:nvSpPr>
          <p:cNvPr id="386" name="Google Shape;386;p6"/>
          <p:cNvSpPr txBox="1"/>
          <p:nvPr>
            <p:ph type="ctrTitle"/>
          </p:nvPr>
        </p:nvSpPr>
        <p:spPr>
          <a:xfrm>
            <a:off x="855388" y="863068"/>
            <a:ext cx="6007800" cy="4986000"/>
          </a:xfrm>
          <a:prstGeom prst="rect">
            <a:avLst/>
          </a:prstGeom>
          <a:noFill/>
          <a:ln>
            <a:noFill/>
          </a:ln>
        </p:spPr>
        <p:txBody>
          <a:bodyPr anchorCtr="0" anchor="ctr" bIns="91425" lIns="109725" spcFirstLastPara="1" rIns="109725" wrap="square" tIns="109725">
            <a:noAutofit/>
          </a:bodyPr>
          <a:lstStyle>
            <a:lvl1pPr lvl="0" rtl="0" algn="l">
              <a:lnSpc>
                <a:spcPct val="125000"/>
              </a:lnSpc>
              <a:spcBef>
                <a:spcPts val="0"/>
              </a:spcBef>
              <a:spcAft>
                <a:spcPts val="0"/>
              </a:spcAft>
              <a:buClr>
                <a:srgbClr val="3F3F3F"/>
              </a:buClr>
              <a:buSzPts val="6000"/>
              <a:buFont typeface="Meiryo"/>
              <a:buNone/>
              <a:defRPr b="0" sz="6000" cap="none">
                <a:solidFill>
                  <a:srgbClr val="3F3F3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87" name="Google Shape;387;p6"/>
          <p:cNvSpPr txBox="1"/>
          <p:nvPr>
            <p:ph idx="1" type="subTitle"/>
          </p:nvPr>
        </p:nvSpPr>
        <p:spPr>
          <a:xfrm>
            <a:off x="8197352" y="863068"/>
            <a:ext cx="3351600" cy="5120100"/>
          </a:xfrm>
          <a:prstGeom prst="rect">
            <a:avLst/>
          </a:prstGeom>
          <a:noFill/>
          <a:ln>
            <a:noFill/>
          </a:ln>
        </p:spPr>
        <p:txBody>
          <a:bodyPr anchorCtr="0" anchor="ctr" bIns="91425" lIns="109725" spcFirstLastPara="1" rIns="109725" wrap="square" tIns="109725">
            <a:normAutofit/>
          </a:bodyPr>
          <a:lstStyle>
            <a:lvl1pPr lvl="0" rtl="0" algn="l">
              <a:lnSpc>
                <a:spcPct val="150000"/>
              </a:lnSpc>
              <a:spcBef>
                <a:spcPts val="930"/>
              </a:spcBef>
              <a:spcAft>
                <a:spcPts val="0"/>
              </a:spcAft>
              <a:buClr>
                <a:srgbClr val="262626"/>
              </a:buClr>
              <a:buSzPts val="2400"/>
              <a:buNone/>
              <a:defRPr b="0" sz="2400" cap="none">
                <a:solidFill>
                  <a:srgbClr val="262626"/>
                </a:solidFill>
              </a:defRPr>
            </a:lvl1pPr>
            <a:lvl2pPr lvl="1" rtl="0" algn="ctr">
              <a:lnSpc>
                <a:spcPct val="140000"/>
              </a:lnSpc>
              <a:spcBef>
                <a:spcPts val="930"/>
              </a:spcBef>
              <a:spcAft>
                <a:spcPts val="0"/>
              </a:spcAft>
              <a:buClr>
                <a:srgbClr val="3F3F3F"/>
              </a:buClr>
              <a:buSzPts val="2000"/>
              <a:buNone/>
              <a:defRPr sz="2000"/>
            </a:lvl2pPr>
            <a:lvl3pPr lvl="2" rtl="0" algn="ctr">
              <a:lnSpc>
                <a:spcPct val="140000"/>
              </a:lnSpc>
              <a:spcBef>
                <a:spcPts val="930"/>
              </a:spcBef>
              <a:spcAft>
                <a:spcPts val="0"/>
              </a:spcAft>
              <a:buClr>
                <a:srgbClr val="3F3F3F"/>
              </a:buClr>
              <a:buSzPts val="1800"/>
              <a:buNone/>
              <a:defRPr sz="1800"/>
            </a:lvl3pPr>
            <a:lvl4pPr lvl="3" rtl="0" algn="ctr">
              <a:lnSpc>
                <a:spcPct val="140000"/>
              </a:lnSpc>
              <a:spcBef>
                <a:spcPts val="930"/>
              </a:spcBef>
              <a:spcAft>
                <a:spcPts val="0"/>
              </a:spcAft>
              <a:buClr>
                <a:srgbClr val="3F3F3F"/>
              </a:buClr>
              <a:buSzPts val="1600"/>
              <a:buNone/>
              <a:defRPr sz="1600"/>
            </a:lvl4pPr>
            <a:lvl5pPr lvl="4" rtl="0" algn="ctr">
              <a:lnSpc>
                <a:spcPct val="140000"/>
              </a:lnSpc>
              <a:spcBef>
                <a:spcPts val="930"/>
              </a:spcBef>
              <a:spcAft>
                <a:spcPts val="0"/>
              </a:spcAft>
              <a:buClr>
                <a:srgbClr val="3F3F3F"/>
              </a:buClr>
              <a:buSzPts val="1600"/>
              <a:buNone/>
              <a:defRPr sz="1600"/>
            </a:lvl5pPr>
            <a:lvl6pPr lvl="5" rtl="0" algn="ctr">
              <a:lnSpc>
                <a:spcPct val="111000"/>
              </a:lnSpc>
              <a:spcBef>
                <a:spcPts val="930"/>
              </a:spcBef>
              <a:spcAft>
                <a:spcPts val="0"/>
              </a:spcAft>
              <a:buClr>
                <a:srgbClr val="657C95"/>
              </a:buClr>
              <a:buSzPts val="1600"/>
              <a:buNone/>
              <a:defRPr sz="1600"/>
            </a:lvl6pPr>
            <a:lvl7pPr lvl="6" rtl="0" algn="ctr">
              <a:lnSpc>
                <a:spcPct val="111000"/>
              </a:lnSpc>
              <a:spcBef>
                <a:spcPts val="930"/>
              </a:spcBef>
              <a:spcAft>
                <a:spcPts val="0"/>
              </a:spcAft>
              <a:buClr>
                <a:srgbClr val="657C95"/>
              </a:buClr>
              <a:buSzPts val="1600"/>
              <a:buNone/>
              <a:defRPr sz="1600"/>
            </a:lvl7pPr>
            <a:lvl8pPr lvl="7" rtl="0" algn="ctr">
              <a:lnSpc>
                <a:spcPct val="111000"/>
              </a:lnSpc>
              <a:spcBef>
                <a:spcPts val="930"/>
              </a:spcBef>
              <a:spcAft>
                <a:spcPts val="0"/>
              </a:spcAft>
              <a:buClr>
                <a:srgbClr val="657C95"/>
              </a:buClr>
              <a:buSzPts val="1600"/>
              <a:buNone/>
              <a:defRPr sz="1600"/>
            </a:lvl8pPr>
            <a:lvl9pPr lvl="8" rtl="0" algn="ctr">
              <a:lnSpc>
                <a:spcPct val="111000"/>
              </a:lnSpc>
              <a:spcBef>
                <a:spcPts val="930"/>
              </a:spcBef>
              <a:spcAft>
                <a:spcPts val="0"/>
              </a:spcAft>
              <a:buClr>
                <a:srgbClr val="657C95"/>
              </a:buClr>
              <a:buSzPts val="1600"/>
              <a:buNone/>
              <a:defRPr sz="1600"/>
            </a:lvl9pPr>
          </a:lstStyle>
          <a:p/>
        </p:txBody>
      </p:sp>
      <p:sp>
        <p:nvSpPr>
          <p:cNvPr id="388" name="Google Shape;388;p6"/>
          <p:cNvSpPr/>
          <p:nvPr/>
        </p:nvSpPr>
        <p:spPr>
          <a:xfrm rot="5400000">
            <a:off x="4101270" y="3397050"/>
            <a:ext cx="6858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389" name="Google Shape;389;p6"/>
          <p:cNvSpPr txBox="1"/>
          <p:nvPr>
            <p:ph idx="10" type="dt"/>
          </p:nvPr>
        </p:nvSpPr>
        <p:spPr>
          <a:xfrm>
            <a:off x="8197353" y="6309360"/>
            <a:ext cx="21510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90" name="Google Shape;390;p6"/>
          <p:cNvSpPr txBox="1"/>
          <p:nvPr>
            <p:ph idx="11" type="ftr"/>
          </p:nvPr>
        </p:nvSpPr>
        <p:spPr>
          <a:xfrm>
            <a:off x="855388" y="6309360"/>
            <a:ext cx="6007800" cy="457200"/>
          </a:xfrm>
          <a:prstGeom prst="rect">
            <a:avLst/>
          </a:prstGeom>
          <a:noFill/>
          <a:ln>
            <a:noFill/>
          </a:ln>
        </p:spPr>
        <p:txBody>
          <a:bodyPr anchorCtr="0" anchor="ctr" bIns="91425" lIns="109725" spcFirstLastPara="1" rIns="109725" wrap="square" tIns="109725">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91" name="Google Shape;391;p6"/>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405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92" name="Shape 392"/>
        <p:cNvGrpSpPr/>
        <p:nvPr/>
      </p:nvGrpSpPr>
      <p:grpSpPr>
        <a:xfrm>
          <a:off x="0" y="0"/>
          <a:ext cx="0" cy="0"/>
          <a:chOff x="0" y="0"/>
          <a:chExt cx="0" cy="0"/>
        </a:xfrm>
      </p:grpSpPr>
      <p:sp>
        <p:nvSpPr>
          <p:cNvPr id="393" name="Google Shape;393;p7"/>
          <p:cNvSpPr txBox="1"/>
          <p:nvPr>
            <p:ph type="title"/>
          </p:nvPr>
        </p:nvSpPr>
        <p:spPr>
          <a:xfrm>
            <a:off x="642918" y="705113"/>
            <a:ext cx="3411900" cy="5197500"/>
          </a:xfrm>
          <a:prstGeom prst="rect">
            <a:avLst/>
          </a:prstGeom>
          <a:noFill/>
          <a:ln>
            <a:noFill/>
          </a:ln>
        </p:spPr>
        <p:txBody>
          <a:bodyPr anchorCtr="0" anchor="ctr" bIns="91425" lIns="109725" spcFirstLastPara="1" rIns="109725" wrap="square" tIns="109725">
            <a:normAutofit/>
          </a:bodyPr>
          <a:lstStyle>
            <a:lvl1pPr lvl="0" rtl="0" algn="l">
              <a:lnSpc>
                <a:spcPct val="150000"/>
              </a:lnSpc>
              <a:spcBef>
                <a:spcPts val="0"/>
              </a:spcBef>
              <a:spcAft>
                <a:spcPts val="0"/>
              </a:spcAft>
              <a:buClr>
                <a:srgbClr val="3F3F3F"/>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94" name="Google Shape;394;p7"/>
          <p:cNvSpPr txBox="1"/>
          <p:nvPr>
            <p:ph idx="1" type="body"/>
          </p:nvPr>
        </p:nvSpPr>
        <p:spPr>
          <a:xfrm>
            <a:off x="5376671" y="705113"/>
            <a:ext cx="6172500" cy="5197500"/>
          </a:xfrm>
          <a:prstGeom prst="rect">
            <a:avLst/>
          </a:prstGeom>
          <a:noFill/>
          <a:ln>
            <a:noFill/>
          </a:ln>
        </p:spPr>
        <p:txBody>
          <a:bodyPr anchorCtr="0" anchor="ctr" bIns="91425" lIns="109725" spcFirstLastPara="1" rIns="109725" wrap="square" tIns="109725">
            <a:normAutofit/>
          </a:bodyPr>
          <a:lstStyle>
            <a:lvl1pPr indent="-228600" lvl="0" marL="457200" rtl="0" algn="l">
              <a:lnSpc>
                <a:spcPct val="140000"/>
              </a:lnSpc>
              <a:spcBef>
                <a:spcPts val="930"/>
              </a:spcBef>
              <a:spcAft>
                <a:spcPts val="0"/>
              </a:spcAft>
              <a:buClr>
                <a:srgbClr val="3F3F3F"/>
              </a:buClr>
              <a:buSzPts val="1800"/>
              <a:buNone/>
              <a:defRPr/>
            </a:lvl1pPr>
            <a:lvl2pPr indent="-228600" lvl="1" marL="914400" rtl="0" algn="l">
              <a:lnSpc>
                <a:spcPct val="140000"/>
              </a:lnSpc>
              <a:spcBef>
                <a:spcPts val="930"/>
              </a:spcBef>
              <a:spcAft>
                <a:spcPts val="0"/>
              </a:spcAft>
              <a:buClr>
                <a:srgbClr val="3F3F3F"/>
              </a:buClr>
              <a:buSzPts val="1800"/>
              <a:buNone/>
              <a:defRPr/>
            </a:lvl2pPr>
            <a:lvl3pPr indent="-342900" lvl="2" marL="1371600" rtl="0" algn="l">
              <a:lnSpc>
                <a:spcPct val="140000"/>
              </a:lnSpc>
              <a:spcBef>
                <a:spcPts val="930"/>
              </a:spcBef>
              <a:spcAft>
                <a:spcPts val="0"/>
              </a:spcAft>
              <a:buClr>
                <a:srgbClr val="3F3F3F"/>
              </a:buClr>
              <a:buSzPts val="1800"/>
              <a:buChar char="–"/>
              <a:defRPr/>
            </a:lvl3pPr>
            <a:lvl4pPr indent="-342900" lvl="3" marL="1828800" rtl="0" algn="l">
              <a:lnSpc>
                <a:spcPct val="140000"/>
              </a:lnSpc>
              <a:spcBef>
                <a:spcPts val="930"/>
              </a:spcBef>
              <a:spcAft>
                <a:spcPts val="0"/>
              </a:spcAft>
              <a:buClr>
                <a:srgbClr val="3F3F3F"/>
              </a:buClr>
              <a:buSzPts val="1800"/>
              <a:buChar char="–"/>
              <a:defRPr/>
            </a:lvl4pPr>
            <a:lvl5pPr indent="-342900" lvl="4" marL="2286000" rtl="0" algn="l">
              <a:lnSpc>
                <a:spcPct val="140000"/>
              </a:lnSpc>
              <a:spcBef>
                <a:spcPts val="930"/>
              </a:spcBef>
              <a:spcAft>
                <a:spcPts val="0"/>
              </a:spcAft>
              <a:buClr>
                <a:srgbClr val="3F3F3F"/>
              </a:buClr>
              <a:buSzPts val="1800"/>
              <a:buChar char="–"/>
              <a:defRPr/>
            </a:lvl5pPr>
            <a:lvl6pPr indent="-342900" lvl="5" marL="2743200" rtl="0" algn="l">
              <a:lnSpc>
                <a:spcPct val="111000"/>
              </a:lnSpc>
              <a:spcBef>
                <a:spcPts val="930"/>
              </a:spcBef>
              <a:spcAft>
                <a:spcPts val="0"/>
              </a:spcAft>
              <a:buClr>
                <a:srgbClr val="657C95"/>
              </a:buClr>
              <a:buSzPts val="1800"/>
              <a:buChar char="–"/>
              <a:defRPr/>
            </a:lvl6pPr>
            <a:lvl7pPr indent="-342900" lvl="6" marL="3200400" rtl="0" algn="l">
              <a:lnSpc>
                <a:spcPct val="111000"/>
              </a:lnSpc>
              <a:spcBef>
                <a:spcPts val="930"/>
              </a:spcBef>
              <a:spcAft>
                <a:spcPts val="0"/>
              </a:spcAft>
              <a:buClr>
                <a:srgbClr val="657C95"/>
              </a:buClr>
              <a:buSzPts val="1800"/>
              <a:buChar char="–"/>
              <a:defRPr/>
            </a:lvl7pPr>
            <a:lvl8pPr indent="-342900" lvl="7" marL="3657600" rtl="0" algn="l">
              <a:lnSpc>
                <a:spcPct val="111000"/>
              </a:lnSpc>
              <a:spcBef>
                <a:spcPts val="930"/>
              </a:spcBef>
              <a:spcAft>
                <a:spcPts val="0"/>
              </a:spcAft>
              <a:buClr>
                <a:srgbClr val="657C95"/>
              </a:buClr>
              <a:buSzPts val="1800"/>
              <a:buChar char="–"/>
              <a:defRPr/>
            </a:lvl8pPr>
            <a:lvl9pPr indent="-342900" lvl="8" marL="4114800" rtl="0" algn="l">
              <a:lnSpc>
                <a:spcPct val="111000"/>
              </a:lnSpc>
              <a:spcBef>
                <a:spcPts val="930"/>
              </a:spcBef>
              <a:spcAft>
                <a:spcPts val="0"/>
              </a:spcAft>
              <a:buClr>
                <a:srgbClr val="657C95"/>
              </a:buClr>
              <a:buSzPts val="1800"/>
              <a:buChar char="–"/>
              <a:defRPr/>
            </a:lvl9pPr>
          </a:lstStyle>
          <a:p/>
        </p:txBody>
      </p:sp>
      <p:sp>
        <p:nvSpPr>
          <p:cNvPr id="395" name="Google Shape;395;p7"/>
          <p:cNvSpPr txBox="1"/>
          <p:nvPr>
            <p:ph idx="10" type="dt"/>
          </p:nvPr>
        </p:nvSpPr>
        <p:spPr>
          <a:xfrm>
            <a:off x="642917" y="6309360"/>
            <a:ext cx="34119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96" name="Google Shape;396;p7"/>
          <p:cNvSpPr txBox="1"/>
          <p:nvPr>
            <p:ph idx="11" type="ftr"/>
          </p:nvPr>
        </p:nvSpPr>
        <p:spPr>
          <a:xfrm>
            <a:off x="5376670" y="6309360"/>
            <a:ext cx="49467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97" name="Google Shape;397;p7"/>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98" name="Shape 398"/>
        <p:cNvGrpSpPr/>
        <p:nvPr/>
      </p:nvGrpSpPr>
      <p:grpSpPr>
        <a:xfrm>
          <a:off x="0" y="0"/>
          <a:ext cx="0" cy="0"/>
          <a:chOff x="0" y="0"/>
          <a:chExt cx="0" cy="0"/>
        </a:xfrm>
      </p:grpSpPr>
      <p:sp>
        <p:nvSpPr>
          <p:cNvPr id="399" name="Google Shape;399;p8"/>
          <p:cNvSpPr/>
          <p:nvPr/>
        </p:nvSpPr>
        <p:spPr>
          <a:xfrm>
            <a:off x="0" y="4215384"/>
            <a:ext cx="12192000" cy="2642700"/>
          </a:xfrm>
          <a:prstGeom prst="rect">
            <a:avLst/>
          </a:prstGeom>
          <a:solidFill>
            <a:schemeClr val="lt1">
              <a:alpha val="749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
        <p:nvSpPr>
          <p:cNvPr id="400" name="Google Shape;400;p8"/>
          <p:cNvSpPr txBox="1"/>
          <p:nvPr>
            <p:ph type="title"/>
          </p:nvPr>
        </p:nvSpPr>
        <p:spPr>
          <a:xfrm>
            <a:off x="795316" y="1406284"/>
            <a:ext cx="10593600" cy="2597700"/>
          </a:xfrm>
          <a:prstGeom prst="rect">
            <a:avLst/>
          </a:prstGeom>
          <a:noFill/>
          <a:ln>
            <a:noFill/>
          </a:ln>
        </p:spPr>
        <p:txBody>
          <a:bodyPr anchorCtr="0" anchor="b" bIns="91425" lIns="109725" spcFirstLastPara="1" rIns="109725" wrap="square" tIns="109725">
            <a:normAutofit/>
          </a:bodyPr>
          <a:lstStyle>
            <a:lvl1pPr lvl="0" rtl="0" algn="ctr">
              <a:lnSpc>
                <a:spcPct val="125000"/>
              </a:lnSpc>
              <a:spcBef>
                <a:spcPts val="0"/>
              </a:spcBef>
              <a:spcAft>
                <a:spcPts val="0"/>
              </a:spcAft>
              <a:buClr>
                <a:srgbClr val="3F3F3F"/>
              </a:buClr>
              <a:buSzPts val="4400"/>
              <a:buFont typeface="Meiryo"/>
              <a:buNone/>
              <a:defRPr sz="4400">
                <a:solidFill>
                  <a:srgbClr val="3F3F3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1" name="Google Shape;401;p8"/>
          <p:cNvSpPr txBox="1"/>
          <p:nvPr>
            <p:ph idx="1" type="body"/>
          </p:nvPr>
        </p:nvSpPr>
        <p:spPr>
          <a:xfrm>
            <a:off x="2818312" y="4527856"/>
            <a:ext cx="6558900" cy="1570200"/>
          </a:xfrm>
          <a:prstGeom prst="rect">
            <a:avLst/>
          </a:prstGeom>
          <a:noFill/>
          <a:ln>
            <a:noFill/>
          </a:ln>
        </p:spPr>
        <p:txBody>
          <a:bodyPr anchorCtr="0" anchor="t" bIns="91425" lIns="109725" spcFirstLastPara="1" rIns="109725" wrap="square" tIns="109725">
            <a:normAutofit/>
          </a:bodyPr>
          <a:lstStyle>
            <a:lvl1pPr indent="-228600" lvl="0" marL="457200" rtl="0" algn="ctr">
              <a:lnSpc>
                <a:spcPct val="130000"/>
              </a:lnSpc>
              <a:spcBef>
                <a:spcPts val="0"/>
              </a:spcBef>
              <a:spcAft>
                <a:spcPts val="0"/>
              </a:spcAft>
              <a:buClr>
                <a:srgbClr val="3F3F3F"/>
              </a:buClr>
              <a:buSzPts val="2400"/>
              <a:buNone/>
              <a:defRPr b="0" sz="2400">
                <a:solidFill>
                  <a:srgbClr val="3F3F3F"/>
                </a:solidFill>
              </a:defRPr>
            </a:lvl1pPr>
            <a:lvl2pPr indent="-228600" lvl="1" marL="914400" rtl="0" algn="l">
              <a:lnSpc>
                <a:spcPct val="140000"/>
              </a:lnSpc>
              <a:spcBef>
                <a:spcPts val="930"/>
              </a:spcBef>
              <a:spcAft>
                <a:spcPts val="0"/>
              </a:spcAft>
              <a:buClr>
                <a:srgbClr val="888888"/>
              </a:buClr>
              <a:buSzPts val="2000"/>
              <a:buNone/>
              <a:defRPr sz="2000">
                <a:solidFill>
                  <a:srgbClr val="888888"/>
                </a:solidFill>
              </a:defRPr>
            </a:lvl2pPr>
            <a:lvl3pPr indent="-228600" lvl="2" marL="1371600" rtl="0" algn="l">
              <a:lnSpc>
                <a:spcPct val="140000"/>
              </a:lnSpc>
              <a:spcBef>
                <a:spcPts val="930"/>
              </a:spcBef>
              <a:spcAft>
                <a:spcPts val="0"/>
              </a:spcAft>
              <a:buClr>
                <a:srgbClr val="888888"/>
              </a:buClr>
              <a:buSzPts val="1800"/>
              <a:buNone/>
              <a:defRPr sz="1800">
                <a:solidFill>
                  <a:srgbClr val="888888"/>
                </a:solidFill>
              </a:defRPr>
            </a:lvl3pPr>
            <a:lvl4pPr indent="-228600" lvl="3" marL="1828800" rtl="0" algn="l">
              <a:lnSpc>
                <a:spcPct val="140000"/>
              </a:lnSpc>
              <a:spcBef>
                <a:spcPts val="930"/>
              </a:spcBef>
              <a:spcAft>
                <a:spcPts val="0"/>
              </a:spcAft>
              <a:buClr>
                <a:srgbClr val="888888"/>
              </a:buClr>
              <a:buSzPts val="1600"/>
              <a:buNone/>
              <a:defRPr sz="1600">
                <a:solidFill>
                  <a:srgbClr val="888888"/>
                </a:solidFill>
              </a:defRPr>
            </a:lvl4pPr>
            <a:lvl5pPr indent="-228600" lvl="4" marL="2286000" rtl="0" algn="l">
              <a:lnSpc>
                <a:spcPct val="140000"/>
              </a:lnSpc>
              <a:spcBef>
                <a:spcPts val="930"/>
              </a:spcBef>
              <a:spcAft>
                <a:spcPts val="0"/>
              </a:spcAft>
              <a:buClr>
                <a:srgbClr val="888888"/>
              </a:buClr>
              <a:buSzPts val="1600"/>
              <a:buNone/>
              <a:defRPr sz="1600">
                <a:solidFill>
                  <a:srgbClr val="888888"/>
                </a:solidFill>
              </a:defRPr>
            </a:lvl5pPr>
            <a:lvl6pPr indent="-228600" lvl="5" marL="2743200" rtl="0" algn="l">
              <a:lnSpc>
                <a:spcPct val="111000"/>
              </a:lnSpc>
              <a:spcBef>
                <a:spcPts val="930"/>
              </a:spcBef>
              <a:spcAft>
                <a:spcPts val="0"/>
              </a:spcAft>
              <a:buClr>
                <a:srgbClr val="888888"/>
              </a:buClr>
              <a:buSzPts val="1600"/>
              <a:buNone/>
              <a:defRPr sz="1600">
                <a:solidFill>
                  <a:srgbClr val="888888"/>
                </a:solidFill>
              </a:defRPr>
            </a:lvl6pPr>
            <a:lvl7pPr indent="-228600" lvl="6" marL="3200400" rtl="0" algn="l">
              <a:lnSpc>
                <a:spcPct val="111000"/>
              </a:lnSpc>
              <a:spcBef>
                <a:spcPts val="930"/>
              </a:spcBef>
              <a:spcAft>
                <a:spcPts val="0"/>
              </a:spcAft>
              <a:buClr>
                <a:srgbClr val="888888"/>
              </a:buClr>
              <a:buSzPts val="1600"/>
              <a:buNone/>
              <a:defRPr sz="1600">
                <a:solidFill>
                  <a:srgbClr val="888888"/>
                </a:solidFill>
              </a:defRPr>
            </a:lvl7pPr>
            <a:lvl8pPr indent="-228600" lvl="7" marL="3657600" rtl="0" algn="l">
              <a:lnSpc>
                <a:spcPct val="111000"/>
              </a:lnSpc>
              <a:spcBef>
                <a:spcPts val="930"/>
              </a:spcBef>
              <a:spcAft>
                <a:spcPts val="0"/>
              </a:spcAft>
              <a:buClr>
                <a:srgbClr val="888888"/>
              </a:buClr>
              <a:buSzPts val="1600"/>
              <a:buNone/>
              <a:defRPr sz="1600">
                <a:solidFill>
                  <a:srgbClr val="888888"/>
                </a:solidFill>
              </a:defRPr>
            </a:lvl8pPr>
            <a:lvl9pPr indent="-228600" lvl="8" marL="4114800" rtl="0" algn="l">
              <a:lnSpc>
                <a:spcPct val="111000"/>
              </a:lnSpc>
              <a:spcBef>
                <a:spcPts val="930"/>
              </a:spcBef>
              <a:spcAft>
                <a:spcPts val="0"/>
              </a:spcAft>
              <a:buClr>
                <a:srgbClr val="888888"/>
              </a:buClr>
              <a:buSzPts val="1600"/>
              <a:buNone/>
              <a:defRPr sz="1600">
                <a:solidFill>
                  <a:srgbClr val="888888"/>
                </a:solidFill>
              </a:defRPr>
            </a:lvl9pPr>
          </a:lstStyle>
          <a:p/>
        </p:txBody>
      </p:sp>
      <p:sp>
        <p:nvSpPr>
          <p:cNvPr id="402" name="Google Shape;402;p8"/>
          <p:cNvSpPr txBox="1"/>
          <p:nvPr>
            <p:ph idx="10" type="dt"/>
          </p:nvPr>
        </p:nvSpPr>
        <p:spPr>
          <a:xfrm>
            <a:off x="642917" y="6309360"/>
            <a:ext cx="34119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03" name="Google Shape;403;p8"/>
          <p:cNvSpPr txBox="1"/>
          <p:nvPr>
            <p:ph idx="11" type="ftr"/>
          </p:nvPr>
        </p:nvSpPr>
        <p:spPr>
          <a:xfrm>
            <a:off x="5376670" y="6309360"/>
            <a:ext cx="49467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04" name="Google Shape;404;p8"/>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05" name="Google Shape;405;p8"/>
          <p:cNvSpPr/>
          <p:nvPr/>
        </p:nvSpPr>
        <p:spPr>
          <a:xfrm>
            <a:off x="0" y="4215384"/>
            <a:ext cx="12189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6" name="Shape 406"/>
        <p:cNvGrpSpPr/>
        <p:nvPr/>
      </p:nvGrpSpPr>
      <p:grpSpPr>
        <a:xfrm>
          <a:off x="0" y="0"/>
          <a:ext cx="0" cy="0"/>
          <a:chOff x="0" y="0"/>
          <a:chExt cx="0" cy="0"/>
        </a:xfrm>
      </p:grpSpPr>
      <p:sp>
        <p:nvSpPr>
          <p:cNvPr id="407" name="Google Shape;407;p9"/>
          <p:cNvSpPr txBox="1"/>
          <p:nvPr>
            <p:ph type="title"/>
          </p:nvPr>
        </p:nvSpPr>
        <p:spPr>
          <a:xfrm>
            <a:off x="642918" y="705113"/>
            <a:ext cx="3411900" cy="5197500"/>
          </a:xfrm>
          <a:prstGeom prst="rect">
            <a:avLst/>
          </a:prstGeom>
          <a:noFill/>
          <a:ln>
            <a:noFill/>
          </a:ln>
        </p:spPr>
        <p:txBody>
          <a:bodyPr anchorCtr="0" anchor="ctr" bIns="91425" lIns="109725" spcFirstLastPara="1" rIns="109725" wrap="square" tIns="109725">
            <a:normAutofit/>
          </a:bodyPr>
          <a:lstStyle>
            <a:lvl1pPr lvl="0" rtl="0" algn="l">
              <a:lnSpc>
                <a:spcPct val="150000"/>
              </a:lnSpc>
              <a:spcBef>
                <a:spcPts val="0"/>
              </a:spcBef>
              <a:spcAft>
                <a:spcPts val="0"/>
              </a:spcAft>
              <a:buClr>
                <a:srgbClr val="3F3F3F"/>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8" name="Google Shape;408;p9"/>
          <p:cNvSpPr txBox="1"/>
          <p:nvPr>
            <p:ph idx="1" type="body"/>
          </p:nvPr>
        </p:nvSpPr>
        <p:spPr>
          <a:xfrm>
            <a:off x="5376670" y="705114"/>
            <a:ext cx="6172500" cy="2403900"/>
          </a:xfrm>
          <a:prstGeom prst="rect">
            <a:avLst/>
          </a:prstGeom>
          <a:noFill/>
          <a:ln>
            <a:noFill/>
          </a:ln>
        </p:spPr>
        <p:txBody>
          <a:bodyPr anchorCtr="0" anchor="b" bIns="91425" lIns="109725" spcFirstLastPara="1" rIns="109725" wrap="square" tIns="109725">
            <a:normAutofit/>
          </a:bodyPr>
          <a:lstStyle>
            <a:lvl1pPr indent="-228600" lvl="0" marL="457200" rtl="0" algn="l">
              <a:lnSpc>
                <a:spcPct val="140000"/>
              </a:lnSpc>
              <a:spcBef>
                <a:spcPts val="930"/>
              </a:spcBef>
              <a:spcAft>
                <a:spcPts val="0"/>
              </a:spcAft>
              <a:buClr>
                <a:srgbClr val="3F3F3F"/>
              </a:buClr>
              <a:buSzPts val="1800"/>
              <a:buNone/>
              <a:defRPr/>
            </a:lvl1pPr>
            <a:lvl2pPr indent="-228600" lvl="1" marL="914400" rtl="0" algn="l">
              <a:lnSpc>
                <a:spcPct val="140000"/>
              </a:lnSpc>
              <a:spcBef>
                <a:spcPts val="930"/>
              </a:spcBef>
              <a:spcAft>
                <a:spcPts val="0"/>
              </a:spcAft>
              <a:buClr>
                <a:srgbClr val="3F3F3F"/>
              </a:buClr>
              <a:buSzPts val="1800"/>
              <a:buNone/>
              <a:defRPr/>
            </a:lvl2pPr>
            <a:lvl3pPr indent="-342900" lvl="2" marL="1371600" rtl="0" algn="l">
              <a:lnSpc>
                <a:spcPct val="140000"/>
              </a:lnSpc>
              <a:spcBef>
                <a:spcPts val="930"/>
              </a:spcBef>
              <a:spcAft>
                <a:spcPts val="0"/>
              </a:spcAft>
              <a:buClr>
                <a:srgbClr val="3F3F3F"/>
              </a:buClr>
              <a:buSzPts val="1800"/>
              <a:buChar char="–"/>
              <a:defRPr/>
            </a:lvl3pPr>
            <a:lvl4pPr indent="-342900" lvl="3" marL="1828800" rtl="0" algn="l">
              <a:lnSpc>
                <a:spcPct val="140000"/>
              </a:lnSpc>
              <a:spcBef>
                <a:spcPts val="930"/>
              </a:spcBef>
              <a:spcAft>
                <a:spcPts val="0"/>
              </a:spcAft>
              <a:buClr>
                <a:srgbClr val="3F3F3F"/>
              </a:buClr>
              <a:buSzPts val="1800"/>
              <a:buChar char="–"/>
              <a:defRPr/>
            </a:lvl4pPr>
            <a:lvl5pPr indent="-342900" lvl="4" marL="2286000" rtl="0" algn="l">
              <a:lnSpc>
                <a:spcPct val="140000"/>
              </a:lnSpc>
              <a:spcBef>
                <a:spcPts val="930"/>
              </a:spcBef>
              <a:spcAft>
                <a:spcPts val="0"/>
              </a:spcAft>
              <a:buClr>
                <a:srgbClr val="3F3F3F"/>
              </a:buClr>
              <a:buSzPts val="1800"/>
              <a:buChar char="–"/>
              <a:defRPr/>
            </a:lvl5pPr>
            <a:lvl6pPr indent="-342900" lvl="5" marL="2743200" rtl="0" algn="l">
              <a:lnSpc>
                <a:spcPct val="111000"/>
              </a:lnSpc>
              <a:spcBef>
                <a:spcPts val="930"/>
              </a:spcBef>
              <a:spcAft>
                <a:spcPts val="0"/>
              </a:spcAft>
              <a:buClr>
                <a:srgbClr val="657C95"/>
              </a:buClr>
              <a:buSzPts val="1800"/>
              <a:buChar char="–"/>
              <a:defRPr/>
            </a:lvl6pPr>
            <a:lvl7pPr indent="-342900" lvl="6" marL="3200400" rtl="0" algn="l">
              <a:lnSpc>
                <a:spcPct val="111000"/>
              </a:lnSpc>
              <a:spcBef>
                <a:spcPts val="930"/>
              </a:spcBef>
              <a:spcAft>
                <a:spcPts val="0"/>
              </a:spcAft>
              <a:buClr>
                <a:srgbClr val="657C95"/>
              </a:buClr>
              <a:buSzPts val="1800"/>
              <a:buChar char="–"/>
              <a:defRPr/>
            </a:lvl7pPr>
            <a:lvl8pPr indent="-342900" lvl="7" marL="3657600" rtl="0" algn="l">
              <a:lnSpc>
                <a:spcPct val="111000"/>
              </a:lnSpc>
              <a:spcBef>
                <a:spcPts val="930"/>
              </a:spcBef>
              <a:spcAft>
                <a:spcPts val="0"/>
              </a:spcAft>
              <a:buClr>
                <a:srgbClr val="657C95"/>
              </a:buClr>
              <a:buSzPts val="1800"/>
              <a:buChar char="–"/>
              <a:defRPr/>
            </a:lvl8pPr>
            <a:lvl9pPr indent="-342900" lvl="8" marL="4114800" rtl="0" algn="l">
              <a:lnSpc>
                <a:spcPct val="111000"/>
              </a:lnSpc>
              <a:spcBef>
                <a:spcPts val="930"/>
              </a:spcBef>
              <a:spcAft>
                <a:spcPts val="0"/>
              </a:spcAft>
              <a:buClr>
                <a:srgbClr val="657C95"/>
              </a:buClr>
              <a:buSzPts val="1800"/>
              <a:buChar char="–"/>
              <a:defRPr/>
            </a:lvl9pPr>
          </a:lstStyle>
          <a:p/>
        </p:txBody>
      </p:sp>
      <p:sp>
        <p:nvSpPr>
          <p:cNvPr id="409" name="Google Shape;409;p9"/>
          <p:cNvSpPr txBox="1"/>
          <p:nvPr>
            <p:ph idx="2" type="body"/>
          </p:nvPr>
        </p:nvSpPr>
        <p:spPr>
          <a:xfrm>
            <a:off x="5376670" y="3749040"/>
            <a:ext cx="6172500" cy="2346900"/>
          </a:xfrm>
          <a:prstGeom prst="rect">
            <a:avLst/>
          </a:prstGeom>
          <a:noFill/>
          <a:ln>
            <a:noFill/>
          </a:ln>
        </p:spPr>
        <p:txBody>
          <a:bodyPr anchorCtr="0" anchor="ctr" bIns="91425" lIns="109725" spcFirstLastPara="1" rIns="109725" wrap="square" tIns="109725">
            <a:normAutofit/>
          </a:bodyPr>
          <a:lstStyle>
            <a:lvl1pPr indent="-228600" lvl="0" marL="457200" rtl="0" algn="l">
              <a:lnSpc>
                <a:spcPct val="140000"/>
              </a:lnSpc>
              <a:spcBef>
                <a:spcPts val="930"/>
              </a:spcBef>
              <a:spcAft>
                <a:spcPts val="0"/>
              </a:spcAft>
              <a:buClr>
                <a:srgbClr val="3F3F3F"/>
              </a:buClr>
              <a:buSzPts val="1800"/>
              <a:buNone/>
              <a:defRPr/>
            </a:lvl1pPr>
            <a:lvl2pPr indent="-228600" lvl="1" marL="914400" rtl="0" algn="l">
              <a:lnSpc>
                <a:spcPct val="140000"/>
              </a:lnSpc>
              <a:spcBef>
                <a:spcPts val="930"/>
              </a:spcBef>
              <a:spcAft>
                <a:spcPts val="0"/>
              </a:spcAft>
              <a:buClr>
                <a:srgbClr val="3F3F3F"/>
              </a:buClr>
              <a:buSzPts val="1800"/>
              <a:buNone/>
              <a:defRPr/>
            </a:lvl2pPr>
            <a:lvl3pPr indent="-342900" lvl="2" marL="1371600" rtl="0" algn="l">
              <a:lnSpc>
                <a:spcPct val="140000"/>
              </a:lnSpc>
              <a:spcBef>
                <a:spcPts val="930"/>
              </a:spcBef>
              <a:spcAft>
                <a:spcPts val="0"/>
              </a:spcAft>
              <a:buClr>
                <a:srgbClr val="3F3F3F"/>
              </a:buClr>
              <a:buSzPts val="1800"/>
              <a:buChar char="–"/>
              <a:defRPr/>
            </a:lvl3pPr>
            <a:lvl4pPr indent="-342900" lvl="3" marL="1828800" rtl="0" algn="l">
              <a:lnSpc>
                <a:spcPct val="140000"/>
              </a:lnSpc>
              <a:spcBef>
                <a:spcPts val="930"/>
              </a:spcBef>
              <a:spcAft>
                <a:spcPts val="0"/>
              </a:spcAft>
              <a:buClr>
                <a:srgbClr val="3F3F3F"/>
              </a:buClr>
              <a:buSzPts val="1800"/>
              <a:buChar char="–"/>
              <a:defRPr/>
            </a:lvl4pPr>
            <a:lvl5pPr indent="-342900" lvl="4" marL="2286000" rtl="0" algn="l">
              <a:lnSpc>
                <a:spcPct val="140000"/>
              </a:lnSpc>
              <a:spcBef>
                <a:spcPts val="930"/>
              </a:spcBef>
              <a:spcAft>
                <a:spcPts val="0"/>
              </a:spcAft>
              <a:buClr>
                <a:srgbClr val="3F3F3F"/>
              </a:buClr>
              <a:buSzPts val="1800"/>
              <a:buChar char="–"/>
              <a:defRPr/>
            </a:lvl5pPr>
            <a:lvl6pPr indent="-342900" lvl="5" marL="2743200" rtl="0" algn="l">
              <a:lnSpc>
                <a:spcPct val="111000"/>
              </a:lnSpc>
              <a:spcBef>
                <a:spcPts val="930"/>
              </a:spcBef>
              <a:spcAft>
                <a:spcPts val="0"/>
              </a:spcAft>
              <a:buClr>
                <a:srgbClr val="657C95"/>
              </a:buClr>
              <a:buSzPts val="1800"/>
              <a:buChar char="–"/>
              <a:defRPr/>
            </a:lvl6pPr>
            <a:lvl7pPr indent="-342900" lvl="6" marL="3200400" rtl="0" algn="l">
              <a:lnSpc>
                <a:spcPct val="111000"/>
              </a:lnSpc>
              <a:spcBef>
                <a:spcPts val="930"/>
              </a:spcBef>
              <a:spcAft>
                <a:spcPts val="0"/>
              </a:spcAft>
              <a:buClr>
                <a:srgbClr val="657C95"/>
              </a:buClr>
              <a:buSzPts val="1800"/>
              <a:buChar char="–"/>
              <a:defRPr/>
            </a:lvl7pPr>
            <a:lvl8pPr indent="-342900" lvl="7" marL="3657600" rtl="0" algn="l">
              <a:lnSpc>
                <a:spcPct val="111000"/>
              </a:lnSpc>
              <a:spcBef>
                <a:spcPts val="930"/>
              </a:spcBef>
              <a:spcAft>
                <a:spcPts val="0"/>
              </a:spcAft>
              <a:buClr>
                <a:srgbClr val="657C95"/>
              </a:buClr>
              <a:buSzPts val="1800"/>
              <a:buChar char="–"/>
              <a:defRPr/>
            </a:lvl8pPr>
            <a:lvl9pPr indent="-342900" lvl="8" marL="4114800" rtl="0" algn="l">
              <a:lnSpc>
                <a:spcPct val="111000"/>
              </a:lnSpc>
              <a:spcBef>
                <a:spcPts val="930"/>
              </a:spcBef>
              <a:spcAft>
                <a:spcPts val="0"/>
              </a:spcAft>
              <a:buClr>
                <a:srgbClr val="657C95"/>
              </a:buClr>
              <a:buSzPts val="1800"/>
              <a:buChar char="–"/>
              <a:defRPr/>
            </a:lvl9pPr>
          </a:lstStyle>
          <a:p/>
        </p:txBody>
      </p:sp>
      <p:sp>
        <p:nvSpPr>
          <p:cNvPr id="410" name="Google Shape;410;p9"/>
          <p:cNvSpPr txBox="1"/>
          <p:nvPr>
            <p:ph idx="10" type="dt"/>
          </p:nvPr>
        </p:nvSpPr>
        <p:spPr>
          <a:xfrm>
            <a:off x="642917" y="6309360"/>
            <a:ext cx="34119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11" name="Google Shape;411;p9"/>
          <p:cNvSpPr txBox="1"/>
          <p:nvPr>
            <p:ph idx="11" type="ftr"/>
          </p:nvPr>
        </p:nvSpPr>
        <p:spPr>
          <a:xfrm>
            <a:off x="5376670" y="6309360"/>
            <a:ext cx="49467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12" name="Google Shape;412;p9"/>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13" name="Google Shape;413;p9"/>
          <p:cNvSpPr/>
          <p:nvPr/>
        </p:nvSpPr>
        <p:spPr>
          <a:xfrm rot="10800000">
            <a:off x="4693800" y="3397105"/>
            <a:ext cx="74982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414" name="Shape 414"/>
        <p:cNvGrpSpPr/>
        <p:nvPr/>
      </p:nvGrpSpPr>
      <p:grpSpPr>
        <a:xfrm>
          <a:off x="0" y="0"/>
          <a:ext cx="0" cy="0"/>
          <a:chOff x="0" y="0"/>
          <a:chExt cx="0" cy="0"/>
        </a:xfrm>
      </p:grpSpPr>
      <p:sp>
        <p:nvSpPr>
          <p:cNvPr id="415" name="Google Shape;415;p10"/>
          <p:cNvSpPr txBox="1"/>
          <p:nvPr>
            <p:ph idx="1" type="body"/>
          </p:nvPr>
        </p:nvSpPr>
        <p:spPr>
          <a:xfrm>
            <a:off x="5376667" y="658999"/>
            <a:ext cx="6166500" cy="457200"/>
          </a:xfrm>
          <a:prstGeom prst="rect">
            <a:avLst/>
          </a:prstGeom>
          <a:noFill/>
          <a:ln>
            <a:noFill/>
          </a:ln>
        </p:spPr>
        <p:txBody>
          <a:bodyPr anchorCtr="0" anchor="b" bIns="91425" lIns="109725" spcFirstLastPara="1" rIns="109725" wrap="square" tIns="109725">
            <a:normAutofit/>
          </a:bodyPr>
          <a:lstStyle>
            <a:lvl1pPr indent="-228600" lvl="0" marL="457200" rtl="0" algn="l">
              <a:lnSpc>
                <a:spcPct val="130000"/>
              </a:lnSpc>
              <a:spcBef>
                <a:spcPts val="930"/>
              </a:spcBef>
              <a:spcAft>
                <a:spcPts val="0"/>
              </a:spcAft>
              <a:buClr>
                <a:schemeClr val="accent1"/>
              </a:buClr>
              <a:buSzPts val="1800"/>
              <a:buNone/>
              <a:defRPr b="1" sz="1800" cap="none">
                <a:solidFill>
                  <a:schemeClr val="accent1"/>
                </a:solidFill>
              </a:defRPr>
            </a:lvl1pPr>
            <a:lvl2pPr indent="-228600" lvl="1" marL="914400" rtl="0" algn="l">
              <a:lnSpc>
                <a:spcPct val="140000"/>
              </a:lnSpc>
              <a:spcBef>
                <a:spcPts val="930"/>
              </a:spcBef>
              <a:spcAft>
                <a:spcPts val="0"/>
              </a:spcAft>
              <a:buClr>
                <a:srgbClr val="3F3F3F"/>
              </a:buClr>
              <a:buSzPts val="2000"/>
              <a:buNone/>
              <a:defRPr b="1" sz="2000"/>
            </a:lvl2pPr>
            <a:lvl3pPr indent="-228600" lvl="2" marL="1371600" rtl="0" algn="l">
              <a:lnSpc>
                <a:spcPct val="140000"/>
              </a:lnSpc>
              <a:spcBef>
                <a:spcPts val="930"/>
              </a:spcBef>
              <a:spcAft>
                <a:spcPts val="0"/>
              </a:spcAft>
              <a:buClr>
                <a:srgbClr val="3F3F3F"/>
              </a:buClr>
              <a:buSzPts val="1800"/>
              <a:buNone/>
              <a:defRPr b="1" sz="1800"/>
            </a:lvl3pPr>
            <a:lvl4pPr indent="-228600" lvl="3" marL="1828800" rtl="0" algn="l">
              <a:lnSpc>
                <a:spcPct val="140000"/>
              </a:lnSpc>
              <a:spcBef>
                <a:spcPts val="930"/>
              </a:spcBef>
              <a:spcAft>
                <a:spcPts val="0"/>
              </a:spcAft>
              <a:buClr>
                <a:srgbClr val="3F3F3F"/>
              </a:buClr>
              <a:buSzPts val="1600"/>
              <a:buNone/>
              <a:defRPr b="1" sz="1600"/>
            </a:lvl4pPr>
            <a:lvl5pPr indent="-228600" lvl="4" marL="2286000" rtl="0" algn="l">
              <a:lnSpc>
                <a:spcPct val="140000"/>
              </a:lnSpc>
              <a:spcBef>
                <a:spcPts val="930"/>
              </a:spcBef>
              <a:spcAft>
                <a:spcPts val="0"/>
              </a:spcAft>
              <a:buClr>
                <a:srgbClr val="3F3F3F"/>
              </a:buClr>
              <a:buSzPts val="1600"/>
              <a:buNone/>
              <a:defRPr b="1" sz="1600"/>
            </a:lvl5pPr>
            <a:lvl6pPr indent="-228600" lvl="5" marL="2743200" rtl="0" algn="l">
              <a:lnSpc>
                <a:spcPct val="111000"/>
              </a:lnSpc>
              <a:spcBef>
                <a:spcPts val="930"/>
              </a:spcBef>
              <a:spcAft>
                <a:spcPts val="0"/>
              </a:spcAft>
              <a:buClr>
                <a:srgbClr val="657C95"/>
              </a:buClr>
              <a:buSzPts val="1600"/>
              <a:buNone/>
              <a:defRPr b="1" sz="1600"/>
            </a:lvl6pPr>
            <a:lvl7pPr indent="-228600" lvl="6" marL="3200400" rtl="0" algn="l">
              <a:lnSpc>
                <a:spcPct val="111000"/>
              </a:lnSpc>
              <a:spcBef>
                <a:spcPts val="930"/>
              </a:spcBef>
              <a:spcAft>
                <a:spcPts val="0"/>
              </a:spcAft>
              <a:buClr>
                <a:srgbClr val="657C95"/>
              </a:buClr>
              <a:buSzPts val="1600"/>
              <a:buNone/>
              <a:defRPr b="1" sz="1600"/>
            </a:lvl7pPr>
            <a:lvl8pPr indent="-228600" lvl="7" marL="3657600" rtl="0" algn="l">
              <a:lnSpc>
                <a:spcPct val="111000"/>
              </a:lnSpc>
              <a:spcBef>
                <a:spcPts val="930"/>
              </a:spcBef>
              <a:spcAft>
                <a:spcPts val="0"/>
              </a:spcAft>
              <a:buClr>
                <a:srgbClr val="657C95"/>
              </a:buClr>
              <a:buSzPts val="1600"/>
              <a:buNone/>
              <a:defRPr b="1" sz="1600"/>
            </a:lvl8pPr>
            <a:lvl9pPr indent="-228600" lvl="8" marL="4114800" rtl="0" algn="l">
              <a:lnSpc>
                <a:spcPct val="111000"/>
              </a:lnSpc>
              <a:spcBef>
                <a:spcPts val="930"/>
              </a:spcBef>
              <a:spcAft>
                <a:spcPts val="0"/>
              </a:spcAft>
              <a:buClr>
                <a:srgbClr val="657C95"/>
              </a:buClr>
              <a:buSzPts val="1600"/>
              <a:buNone/>
              <a:defRPr b="1" sz="1600"/>
            </a:lvl9pPr>
          </a:lstStyle>
          <a:p/>
        </p:txBody>
      </p:sp>
      <p:sp>
        <p:nvSpPr>
          <p:cNvPr id="416" name="Google Shape;416;p10"/>
          <p:cNvSpPr txBox="1"/>
          <p:nvPr>
            <p:ph idx="2" type="body"/>
          </p:nvPr>
        </p:nvSpPr>
        <p:spPr>
          <a:xfrm>
            <a:off x="5376668" y="1116199"/>
            <a:ext cx="6166500" cy="2062200"/>
          </a:xfrm>
          <a:prstGeom prst="rect">
            <a:avLst/>
          </a:prstGeom>
          <a:noFill/>
          <a:ln>
            <a:noFill/>
          </a:ln>
        </p:spPr>
        <p:txBody>
          <a:bodyPr anchorCtr="0" anchor="ctr" bIns="91425" lIns="109725" spcFirstLastPara="1" rIns="109725" wrap="square" tIns="109725">
            <a:normAutofit/>
          </a:bodyPr>
          <a:lstStyle>
            <a:lvl1pPr indent="-228600" lvl="0" marL="457200" rtl="0" algn="l">
              <a:lnSpc>
                <a:spcPct val="140000"/>
              </a:lnSpc>
              <a:spcBef>
                <a:spcPts val="930"/>
              </a:spcBef>
              <a:spcAft>
                <a:spcPts val="0"/>
              </a:spcAft>
              <a:buClr>
                <a:srgbClr val="3F3F3F"/>
              </a:buClr>
              <a:buSzPts val="1800"/>
              <a:buNone/>
              <a:defRPr/>
            </a:lvl1pPr>
            <a:lvl2pPr indent="-228600" lvl="1" marL="914400" rtl="0" algn="l">
              <a:lnSpc>
                <a:spcPct val="140000"/>
              </a:lnSpc>
              <a:spcBef>
                <a:spcPts val="930"/>
              </a:spcBef>
              <a:spcAft>
                <a:spcPts val="0"/>
              </a:spcAft>
              <a:buClr>
                <a:srgbClr val="3F3F3F"/>
              </a:buClr>
              <a:buSzPts val="1800"/>
              <a:buNone/>
              <a:defRPr/>
            </a:lvl2pPr>
            <a:lvl3pPr indent="-342900" lvl="2" marL="1371600" rtl="0" algn="l">
              <a:lnSpc>
                <a:spcPct val="140000"/>
              </a:lnSpc>
              <a:spcBef>
                <a:spcPts val="930"/>
              </a:spcBef>
              <a:spcAft>
                <a:spcPts val="0"/>
              </a:spcAft>
              <a:buClr>
                <a:srgbClr val="3F3F3F"/>
              </a:buClr>
              <a:buSzPts val="1800"/>
              <a:buChar char="–"/>
              <a:defRPr/>
            </a:lvl3pPr>
            <a:lvl4pPr indent="-342900" lvl="3" marL="1828800" rtl="0" algn="l">
              <a:lnSpc>
                <a:spcPct val="140000"/>
              </a:lnSpc>
              <a:spcBef>
                <a:spcPts val="930"/>
              </a:spcBef>
              <a:spcAft>
                <a:spcPts val="0"/>
              </a:spcAft>
              <a:buClr>
                <a:srgbClr val="3F3F3F"/>
              </a:buClr>
              <a:buSzPts val="1800"/>
              <a:buChar char="–"/>
              <a:defRPr/>
            </a:lvl4pPr>
            <a:lvl5pPr indent="-342900" lvl="4" marL="2286000" rtl="0" algn="l">
              <a:lnSpc>
                <a:spcPct val="140000"/>
              </a:lnSpc>
              <a:spcBef>
                <a:spcPts val="930"/>
              </a:spcBef>
              <a:spcAft>
                <a:spcPts val="0"/>
              </a:spcAft>
              <a:buClr>
                <a:srgbClr val="3F3F3F"/>
              </a:buClr>
              <a:buSzPts val="1800"/>
              <a:buChar char="–"/>
              <a:defRPr/>
            </a:lvl5pPr>
            <a:lvl6pPr indent="-342900" lvl="5" marL="2743200" rtl="0" algn="l">
              <a:lnSpc>
                <a:spcPct val="111000"/>
              </a:lnSpc>
              <a:spcBef>
                <a:spcPts val="930"/>
              </a:spcBef>
              <a:spcAft>
                <a:spcPts val="0"/>
              </a:spcAft>
              <a:buClr>
                <a:srgbClr val="657C95"/>
              </a:buClr>
              <a:buSzPts val="1800"/>
              <a:buChar char="–"/>
              <a:defRPr/>
            </a:lvl6pPr>
            <a:lvl7pPr indent="-342900" lvl="6" marL="3200400" rtl="0" algn="l">
              <a:lnSpc>
                <a:spcPct val="111000"/>
              </a:lnSpc>
              <a:spcBef>
                <a:spcPts val="930"/>
              </a:spcBef>
              <a:spcAft>
                <a:spcPts val="0"/>
              </a:spcAft>
              <a:buClr>
                <a:srgbClr val="657C95"/>
              </a:buClr>
              <a:buSzPts val="1800"/>
              <a:buChar char="–"/>
              <a:defRPr/>
            </a:lvl7pPr>
            <a:lvl8pPr indent="-342900" lvl="7" marL="3657600" rtl="0" algn="l">
              <a:lnSpc>
                <a:spcPct val="111000"/>
              </a:lnSpc>
              <a:spcBef>
                <a:spcPts val="930"/>
              </a:spcBef>
              <a:spcAft>
                <a:spcPts val="0"/>
              </a:spcAft>
              <a:buClr>
                <a:srgbClr val="657C95"/>
              </a:buClr>
              <a:buSzPts val="1800"/>
              <a:buChar char="–"/>
              <a:defRPr/>
            </a:lvl8pPr>
            <a:lvl9pPr indent="-342900" lvl="8" marL="4114800" rtl="0" algn="l">
              <a:lnSpc>
                <a:spcPct val="111000"/>
              </a:lnSpc>
              <a:spcBef>
                <a:spcPts val="930"/>
              </a:spcBef>
              <a:spcAft>
                <a:spcPts val="0"/>
              </a:spcAft>
              <a:buClr>
                <a:srgbClr val="657C95"/>
              </a:buClr>
              <a:buSzPts val="1800"/>
              <a:buChar char="–"/>
              <a:defRPr/>
            </a:lvl9pPr>
          </a:lstStyle>
          <a:p/>
        </p:txBody>
      </p:sp>
      <p:sp>
        <p:nvSpPr>
          <p:cNvPr id="417" name="Google Shape;417;p10"/>
          <p:cNvSpPr txBox="1"/>
          <p:nvPr>
            <p:ph idx="3" type="body"/>
          </p:nvPr>
        </p:nvSpPr>
        <p:spPr>
          <a:xfrm>
            <a:off x="5376668" y="3623098"/>
            <a:ext cx="6166500" cy="457200"/>
          </a:xfrm>
          <a:prstGeom prst="rect">
            <a:avLst/>
          </a:prstGeom>
          <a:noFill/>
          <a:ln>
            <a:noFill/>
          </a:ln>
        </p:spPr>
        <p:txBody>
          <a:bodyPr anchorCtr="0" anchor="b" bIns="91425" lIns="109725" spcFirstLastPara="1" rIns="109725" wrap="square" tIns="109725">
            <a:normAutofit/>
          </a:bodyPr>
          <a:lstStyle>
            <a:lvl1pPr indent="-228600" lvl="0" marL="457200" rtl="0" algn="l">
              <a:lnSpc>
                <a:spcPct val="99000"/>
              </a:lnSpc>
              <a:spcBef>
                <a:spcPts val="930"/>
              </a:spcBef>
              <a:spcAft>
                <a:spcPts val="0"/>
              </a:spcAft>
              <a:buClr>
                <a:schemeClr val="accent1"/>
              </a:buClr>
              <a:buSzPts val="1800"/>
              <a:buNone/>
              <a:defRPr b="1" sz="1800" cap="none">
                <a:solidFill>
                  <a:schemeClr val="accent1"/>
                </a:solidFill>
                <a:latin typeface="Meiryo"/>
                <a:ea typeface="Meiryo"/>
                <a:cs typeface="Meiryo"/>
                <a:sym typeface="Meiryo"/>
              </a:defRPr>
            </a:lvl1pPr>
            <a:lvl2pPr indent="-228600" lvl="1" marL="914400" rtl="0" algn="l">
              <a:lnSpc>
                <a:spcPct val="140000"/>
              </a:lnSpc>
              <a:spcBef>
                <a:spcPts val="930"/>
              </a:spcBef>
              <a:spcAft>
                <a:spcPts val="0"/>
              </a:spcAft>
              <a:buClr>
                <a:srgbClr val="3F3F3F"/>
              </a:buClr>
              <a:buSzPts val="2000"/>
              <a:buNone/>
              <a:defRPr b="1" sz="2000"/>
            </a:lvl2pPr>
            <a:lvl3pPr indent="-228600" lvl="2" marL="1371600" rtl="0" algn="l">
              <a:lnSpc>
                <a:spcPct val="140000"/>
              </a:lnSpc>
              <a:spcBef>
                <a:spcPts val="930"/>
              </a:spcBef>
              <a:spcAft>
                <a:spcPts val="0"/>
              </a:spcAft>
              <a:buClr>
                <a:srgbClr val="3F3F3F"/>
              </a:buClr>
              <a:buSzPts val="1800"/>
              <a:buNone/>
              <a:defRPr b="1" sz="1800"/>
            </a:lvl3pPr>
            <a:lvl4pPr indent="-228600" lvl="3" marL="1828800" rtl="0" algn="l">
              <a:lnSpc>
                <a:spcPct val="140000"/>
              </a:lnSpc>
              <a:spcBef>
                <a:spcPts val="930"/>
              </a:spcBef>
              <a:spcAft>
                <a:spcPts val="0"/>
              </a:spcAft>
              <a:buClr>
                <a:srgbClr val="3F3F3F"/>
              </a:buClr>
              <a:buSzPts val="1600"/>
              <a:buNone/>
              <a:defRPr b="1" sz="1600"/>
            </a:lvl4pPr>
            <a:lvl5pPr indent="-228600" lvl="4" marL="2286000" rtl="0" algn="l">
              <a:lnSpc>
                <a:spcPct val="140000"/>
              </a:lnSpc>
              <a:spcBef>
                <a:spcPts val="930"/>
              </a:spcBef>
              <a:spcAft>
                <a:spcPts val="0"/>
              </a:spcAft>
              <a:buClr>
                <a:srgbClr val="3F3F3F"/>
              </a:buClr>
              <a:buSzPts val="1600"/>
              <a:buNone/>
              <a:defRPr b="1" sz="1600"/>
            </a:lvl5pPr>
            <a:lvl6pPr indent="-228600" lvl="5" marL="2743200" rtl="0" algn="l">
              <a:lnSpc>
                <a:spcPct val="111000"/>
              </a:lnSpc>
              <a:spcBef>
                <a:spcPts val="930"/>
              </a:spcBef>
              <a:spcAft>
                <a:spcPts val="0"/>
              </a:spcAft>
              <a:buClr>
                <a:srgbClr val="657C95"/>
              </a:buClr>
              <a:buSzPts val="1600"/>
              <a:buNone/>
              <a:defRPr b="1" sz="1600"/>
            </a:lvl6pPr>
            <a:lvl7pPr indent="-228600" lvl="6" marL="3200400" rtl="0" algn="l">
              <a:lnSpc>
                <a:spcPct val="111000"/>
              </a:lnSpc>
              <a:spcBef>
                <a:spcPts val="930"/>
              </a:spcBef>
              <a:spcAft>
                <a:spcPts val="0"/>
              </a:spcAft>
              <a:buClr>
                <a:srgbClr val="657C95"/>
              </a:buClr>
              <a:buSzPts val="1600"/>
              <a:buNone/>
              <a:defRPr b="1" sz="1600"/>
            </a:lvl7pPr>
            <a:lvl8pPr indent="-228600" lvl="7" marL="3657600" rtl="0" algn="l">
              <a:lnSpc>
                <a:spcPct val="111000"/>
              </a:lnSpc>
              <a:spcBef>
                <a:spcPts val="930"/>
              </a:spcBef>
              <a:spcAft>
                <a:spcPts val="0"/>
              </a:spcAft>
              <a:buClr>
                <a:srgbClr val="657C95"/>
              </a:buClr>
              <a:buSzPts val="1600"/>
              <a:buNone/>
              <a:defRPr b="1" sz="1600"/>
            </a:lvl8pPr>
            <a:lvl9pPr indent="-228600" lvl="8" marL="4114800" rtl="0" algn="l">
              <a:lnSpc>
                <a:spcPct val="111000"/>
              </a:lnSpc>
              <a:spcBef>
                <a:spcPts val="930"/>
              </a:spcBef>
              <a:spcAft>
                <a:spcPts val="0"/>
              </a:spcAft>
              <a:buClr>
                <a:srgbClr val="657C95"/>
              </a:buClr>
              <a:buSzPts val="1600"/>
              <a:buNone/>
              <a:defRPr b="1" sz="1600"/>
            </a:lvl9pPr>
          </a:lstStyle>
          <a:p/>
        </p:txBody>
      </p:sp>
      <p:sp>
        <p:nvSpPr>
          <p:cNvPr id="418" name="Google Shape;418;p10"/>
          <p:cNvSpPr txBox="1"/>
          <p:nvPr>
            <p:ph idx="4" type="body"/>
          </p:nvPr>
        </p:nvSpPr>
        <p:spPr>
          <a:xfrm>
            <a:off x="5376670" y="4102370"/>
            <a:ext cx="6166500" cy="2066400"/>
          </a:xfrm>
          <a:prstGeom prst="rect">
            <a:avLst/>
          </a:prstGeom>
          <a:noFill/>
          <a:ln>
            <a:noFill/>
          </a:ln>
        </p:spPr>
        <p:txBody>
          <a:bodyPr anchorCtr="0" anchor="ctr" bIns="91425" lIns="109725" spcFirstLastPara="1" rIns="109725" wrap="square" tIns="109725">
            <a:normAutofit/>
          </a:bodyPr>
          <a:lstStyle>
            <a:lvl1pPr indent="-228600" lvl="0" marL="457200" rtl="0" algn="l">
              <a:lnSpc>
                <a:spcPct val="140000"/>
              </a:lnSpc>
              <a:spcBef>
                <a:spcPts val="930"/>
              </a:spcBef>
              <a:spcAft>
                <a:spcPts val="0"/>
              </a:spcAft>
              <a:buClr>
                <a:srgbClr val="3F3F3F"/>
              </a:buClr>
              <a:buSzPts val="1800"/>
              <a:buNone/>
              <a:defRPr/>
            </a:lvl1pPr>
            <a:lvl2pPr indent="-228600" lvl="1" marL="914400" rtl="0" algn="l">
              <a:lnSpc>
                <a:spcPct val="140000"/>
              </a:lnSpc>
              <a:spcBef>
                <a:spcPts val="930"/>
              </a:spcBef>
              <a:spcAft>
                <a:spcPts val="0"/>
              </a:spcAft>
              <a:buClr>
                <a:srgbClr val="3F3F3F"/>
              </a:buClr>
              <a:buSzPts val="1800"/>
              <a:buNone/>
              <a:defRPr/>
            </a:lvl2pPr>
            <a:lvl3pPr indent="-342900" lvl="2" marL="1371600" rtl="0" algn="l">
              <a:lnSpc>
                <a:spcPct val="140000"/>
              </a:lnSpc>
              <a:spcBef>
                <a:spcPts val="930"/>
              </a:spcBef>
              <a:spcAft>
                <a:spcPts val="0"/>
              </a:spcAft>
              <a:buClr>
                <a:srgbClr val="3F3F3F"/>
              </a:buClr>
              <a:buSzPts val="1800"/>
              <a:buChar char="–"/>
              <a:defRPr/>
            </a:lvl3pPr>
            <a:lvl4pPr indent="-342900" lvl="3" marL="1828800" rtl="0" algn="l">
              <a:lnSpc>
                <a:spcPct val="140000"/>
              </a:lnSpc>
              <a:spcBef>
                <a:spcPts val="930"/>
              </a:spcBef>
              <a:spcAft>
                <a:spcPts val="0"/>
              </a:spcAft>
              <a:buClr>
                <a:srgbClr val="3F3F3F"/>
              </a:buClr>
              <a:buSzPts val="1800"/>
              <a:buChar char="–"/>
              <a:defRPr/>
            </a:lvl4pPr>
            <a:lvl5pPr indent="-342900" lvl="4" marL="2286000" rtl="0" algn="l">
              <a:lnSpc>
                <a:spcPct val="140000"/>
              </a:lnSpc>
              <a:spcBef>
                <a:spcPts val="930"/>
              </a:spcBef>
              <a:spcAft>
                <a:spcPts val="0"/>
              </a:spcAft>
              <a:buClr>
                <a:srgbClr val="3F3F3F"/>
              </a:buClr>
              <a:buSzPts val="1800"/>
              <a:buChar char="–"/>
              <a:defRPr/>
            </a:lvl5pPr>
            <a:lvl6pPr indent="-342900" lvl="5" marL="2743200" rtl="0" algn="l">
              <a:lnSpc>
                <a:spcPct val="111000"/>
              </a:lnSpc>
              <a:spcBef>
                <a:spcPts val="930"/>
              </a:spcBef>
              <a:spcAft>
                <a:spcPts val="0"/>
              </a:spcAft>
              <a:buClr>
                <a:srgbClr val="657C95"/>
              </a:buClr>
              <a:buSzPts val="1800"/>
              <a:buChar char="–"/>
              <a:defRPr/>
            </a:lvl6pPr>
            <a:lvl7pPr indent="-342900" lvl="6" marL="3200400" rtl="0" algn="l">
              <a:lnSpc>
                <a:spcPct val="111000"/>
              </a:lnSpc>
              <a:spcBef>
                <a:spcPts val="930"/>
              </a:spcBef>
              <a:spcAft>
                <a:spcPts val="0"/>
              </a:spcAft>
              <a:buClr>
                <a:srgbClr val="657C95"/>
              </a:buClr>
              <a:buSzPts val="1800"/>
              <a:buChar char="–"/>
              <a:defRPr/>
            </a:lvl7pPr>
            <a:lvl8pPr indent="-342900" lvl="7" marL="3657600" rtl="0" algn="l">
              <a:lnSpc>
                <a:spcPct val="111000"/>
              </a:lnSpc>
              <a:spcBef>
                <a:spcPts val="930"/>
              </a:spcBef>
              <a:spcAft>
                <a:spcPts val="0"/>
              </a:spcAft>
              <a:buClr>
                <a:srgbClr val="657C95"/>
              </a:buClr>
              <a:buSzPts val="1800"/>
              <a:buChar char="–"/>
              <a:defRPr/>
            </a:lvl8pPr>
            <a:lvl9pPr indent="-342900" lvl="8" marL="4114800" rtl="0" algn="l">
              <a:lnSpc>
                <a:spcPct val="111000"/>
              </a:lnSpc>
              <a:spcBef>
                <a:spcPts val="930"/>
              </a:spcBef>
              <a:spcAft>
                <a:spcPts val="0"/>
              </a:spcAft>
              <a:buClr>
                <a:srgbClr val="657C95"/>
              </a:buClr>
              <a:buSzPts val="1800"/>
              <a:buChar char="–"/>
              <a:defRPr/>
            </a:lvl9pPr>
          </a:lstStyle>
          <a:p/>
        </p:txBody>
      </p:sp>
      <p:sp>
        <p:nvSpPr>
          <p:cNvPr id="419" name="Google Shape;419;p10"/>
          <p:cNvSpPr txBox="1"/>
          <p:nvPr>
            <p:ph idx="10" type="dt"/>
          </p:nvPr>
        </p:nvSpPr>
        <p:spPr>
          <a:xfrm>
            <a:off x="642917" y="6309360"/>
            <a:ext cx="34119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20" name="Google Shape;420;p10"/>
          <p:cNvSpPr txBox="1"/>
          <p:nvPr>
            <p:ph idx="11" type="ftr"/>
          </p:nvPr>
        </p:nvSpPr>
        <p:spPr>
          <a:xfrm>
            <a:off x="5376670" y="6309360"/>
            <a:ext cx="4946700" cy="457200"/>
          </a:xfrm>
          <a:prstGeom prst="rect">
            <a:avLst/>
          </a:prstGeom>
          <a:noFill/>
          <a:ln>
            <a:noFill/>
          </a:ln>
        </p:spPr>
        <p:txBody>
          <a:bodyPr anchorCtr="0" anchor="ctr" bIns="91425" lIns="109725" spcFirstLastPara="1" rIns="109725" wrap="square" tIns="10972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21" name="Google Shape;421;p10"/>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22" name="Google Shape;422;p10"/>
          <p:cNvSpPr txBox="1"/>
          <p:nvPr>
            <p:ph type="title"/>
          </p:nvPr>
        </p:nvSpPr>
        <p:spPr>
          <a:xfrm>
            <a:off x="642918" y="705113"/>
            <a:ext cx="3411900" cy="5197500"/>
          </a:xfrm>
          <a:prstGeom prst="rect">
            <a:avLst/>
          </a:prstGeom>
          <a:noFill/>
          <a:ln>
            <a:noFill/>
          </a:ln>
        </p:spPr>
        <p:txBody>
          <a:bodyPr anchorCtr="0" anchor="ctr" bIns="91425" lIns="109725" spcFirstLastPara="1" rIns="109725" wrap="square" tIns="109725">
            <a:normAutofit/>
          </a:bodyPr>
          <a:lstStyle>
            <a:lvl1pPr lvl="0" rtl="0" algn="l">
              <a:lnSpc>
                <a:spcPct val="150000"/>
              </a:lnSpc>
              <a:spcBef>
                <a:spcPts val="0"/>
              </a:spcBef>
              <a:spcAft>
                <a:spcPts val="0"/>
              </a:spcAft>
              <a:buClr>
                <a:srgbClr val="3F3F3F"/>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3" name="Google Shape;423;p10"/>
          <p:cNvSpPr/>
          <p:nvPr/>
        </p:nvSpPr>
        <p:spPr>
          <a:xfrm rot="10800000">
            <a:off x="4693800" y="3397105"/>
            <a:ext cx="74982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eiryo"/>
              <a:ea typeface="Meiryo"/>
              <a:cs typeface="Meiryo"/>
              <a:sym typeface="Meiryo"/>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23" name="Shape 323"/>
        <p:cNvGrpSpPr/>
        <p:nvPr/>
      </p:nvGrpSpPr>
      <p:grpSpPr>
        <a:xfrm>
          <a:off x="0" y="0"/>
          <a:ext cx="0" cy="0"/>
          <a:chOff x="0" y="0"/>
          <a:chExt cx="0" cy="0"/>
        </a:xfrm>
      </p:grpSpPr>
      <p:sp>
        <p:nvSpPr>
          <p:cNvPr id="324" name="Google Shape;324;p1"/>
          <p:cNvSpPr/>
          <p:nvPr/>
        </p:nvSpPr>
        <p:spPr>
          <a:xfrm>
            <a:off x="4718302" y="0"/>
            <a:ext cx="7473600" cy="6858000"/>
          </a:xfrm>
          <a:prstGeom prst="rect">
            <a:avLst/>
          </a:prstGeom>
          <a:solidFill>
            <a:schemeClr val="lt1">
              <a:alpha val="749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
        <p:nvSpPr>
          <p:cNvPr id="325" name="Google Shape;325;p1"/>
          <p:cNvSpPr txBox="1"/>
          <p:nvPr>
            <p:ph type="title"/>
          </p:nvPr>
        </p:nvSpPr>
        <p:spPr>
          <a:xfrm>
            <a:off x="642918" y="705113"/>
            <a:ext cx="3411900" cy="5197500"/>
          </a:xfrm>
          <a:prstGeom prst="rect">
            <a:avLst/>
          </a:prstGeom>
          <a:noFill/>
          <a:ln>
            <a:noFill/>
          </a:ln>
        </p:spPr>
        <p:txBody>
          <a:bodyPr anchorCtr="0" anchor="ctr" bIns="91425" lIns="109725" spcFirstLastPara="1" rIns="109725" wrap="square" tIns="109725">
            <a:normAutofit/>
          </a:bodyPr>
          <a:lstStyle>
            <a:lvl1pPr lvl="0" marR="0" rtl="0" algn="l">
              <a:lnSpc>
                <a:spcPct val="150000"/>
              </a:lnSpc>
              <a:spcBef>
                <a:spcPts val="0"/>
              </a:spcBef>
              <a:spcAft>
                <a:spcPts val="0"/>
              </a:spcAft>
              <a:buClr>
                <a:srgbClr val="3F3F3F"/>
              </a:buClr>
              <a:buSzPts val="3600"/>
              <a:buFont typeface="Meiryo"/>
              <a:buNone/>
              <a:defRPr b="1" i="0" sz="3600" u="none" cap="none" strike="noStrike">
                <a:solidFill>
                  <a:srgbClr val="3F3F3F"/>
                </a:solidFill>
                <a:latin typeface="Meiryo"/>
                <a:ea typeface="Meiryo"/>
                <a:cs typeface="Meiryo"/>
                <a:sym typeface="Meiry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326" name="Google Shape;326;p1"/>
          <p:cNvSpPr txBox="1"/>
          <p:nvPr>
            <p:ph idx="1" type="body"/>
          </p:nvPr>
        </p:nvSpPr>
        <p:spPr>
          <a:xfrm>
            <a:off x="5376671" y="705113"/>
            <a:ext cx="6172500" cy="5197500"/>
          </a:xfrm>
          <a:prstGeom prst="rect">
            <a:avLst/>
          </a:prstGeom>
          <a:noFill/>
          <a:ln>
            <a:noFill/>
          </a:ln>
        </p:spPr>
        <p:txBody>
          <a:bodyPr anchorCtr="0" anchor="ctr" bIns="91425" lIns="109725" spcFirstLastPara="1" rIns="109725" wrap="square" tIns="109725">
            <a:normAutofit/>
          </a:bodyPr>
          <a:lstStyle>
            <a:lvl1pPr indent="-228600" lvl="0" marL="457200" marR="0" rtl="0" algn="l">
              <a:lnSpc>
                <a:spcPct val="140000"/>
              </a:lnSpc>
              <a:spcBef>
                <a:spcPts val="930"/>
              </a:spcBef>
              <a:spcAft>
                <a:spcPts val="0"/>
              </a:spcAft>
              <a:buClr>
                <a:srgbClr val="3F3F3F"/>
              </a:buClr>
              <a:buSzPts val="1800"/>
              <a:buFont typeface="Corbel"/>
              <a:buNone/>
              <a:defRPr b="1" i="0" sz="1800" u="none" cap="none" strike="noStrike">
                <a:solidFill>
                  <a:srgbClr val="3F3F3F"/>
                </a:solidFill>
                <a:latin typeface="Meiryo"/>
                <a:ea typeface="Meiryo"/>
                <a:cs typeface="Meiryo"/>
                <a:sym typeface="Meiryo"/>
              </a:defRPr>
            </a:lvl1pPr>
            <a:lvl2pPr indent="-228600" lvl="1" marL="914400" marR="0" rtl="0" algn="l">
              <a:lnSpc>
                <a:spcPct val="140000"/>
              </a:lnSpc>
              <a:spcBef>
                <a:spcPts val="930"/>
              </a:spcBef>
              <a:spcAft>
                <a:spcPts val="0"/>
              </a:spcAft>
              <a:buClr>
                <a:srgbClr val="3F3F3F"/>
              </a:buClr>
              <a:buSzPts val="1600"/>
              <a:buFont typeface="Corbel"/>
              <a:buNone/>
              <a:defRPr b="0" i="0" sz="1600" u="none" cap="none" strike="noStrike">
                <a:solidFill>
                  <a:srgbClr val="3F3F3F"/>
                </a:solidFill>
                <a:latin typeface="Meiryo"/>
                <a:ea typeface="Meiryo"/>
                <a:cs typeface="Meiryo"/>
                <a:sym typeface="Meiryo"/>
              </a:defRPr>
            </a:lvl2pPr>
            <a:lvl3pPr indent="-317500" lvl="2" marL="1371600" marR="0" rtl="0" algn="l">
              <a:lnSpc>
                <a:spcPct val="140000"/>
              </a:lnSpc>
              <a:spcBef>
                <a:spcPts val="930"/>
              </a:spcBef>
              <a:spcAft>
                <a:spcPts val="0"/>
              </a:spcAft>
              <a:buClr>
                <a:srgbClr val="3F3F3F"/>
              </a:buClr>
              <a:buSzPts val="1400"/>
              <a:buFont typeface="Corbel"/>
              <a:buChar char="–"/>
              <a:defRPr b="0" i="1" sz="1400" u="none" cap="none" strike="noStrike">
                <a:solidFill>
                  <a:srgbClr val="3F3F3F"/>
                </a:solidFill>
                <a:latin typeface="Meiryo"/>
                <a:ea typeface="Meiryo"/>
                <a:cs typeface="Meiryo"/>
                <a:sym typeface="Meiryo"/>
              </a:defRPr>
            </a:lvl3pPr>
            <a:lvl4pPr indent="-317500" lvl="3" marL="1828800" marR="0" rtl="0" algn="l">
              <a:lnSpc>
                <a:spcPct val="140000"/>
              </a:lnSpc>
              <a:spcBef>
                <a:spcPts val="930"/>
              </a:spcBef>
              <a:spcAft>
                <a:spcPts val="0"/>
              </a:spcAft>
              <a:buClr>
                <a:srgbClr val="3F3F3F"/>
              </a:buClr>
              <a:buSzPts val="1400"/>
              <a:buFont typeface="Corbel"/>
              <a:buChar char="–"/>
              <a:defRPr b="0" i="0" sz="1400" u="none" cap="none" strike="noStrike">
                <a:solidFill>
                  <a:srgbClr val="3F3F3F"/>
                </a:solidFill>
                <a:latin typeface="Meiryo"/>
                <a:ea typeface="Meiryo"/>
                <a:cs typeface="Meiryo"/>
                <a:sym typeface="Meiryo"/>
              </a:defRPr>
            </a:lvl4pPr>
            <a:lvl5pPr indent="-317500" lvl="4" marL="2286000" marR="0" rtl="0" algn="l">
              <a:lnSpc>
                <a:spcPct val="140000"/>
              </a:lnSpc>
              <a:spcBef>
                <a:spcPts val="930"/>
              </a:spcBef>
              <a:spcAft>
                <a:spcPts val="0"/>
              </a:spcAft>
              <a:buClr>
                <a:srgbClr val="3F3F3F"/>
              </a:buClr>
              <a:buSzPts val="1400"/>
              <a:buFont typeface="Corbel"/>
              <a:buChar char="–"/>
              <a:defRPr b="0" i="1" sz="1400" u="none" cap="none" strike="noStrike">
                <a:solidFill>
                  <a:srgbClr val="3F3F3F"/>
                </a:solidFill>
                <a:latin typeface="Meiryo"/>
                <a:ea typeface="Meiryo"/>
                <a:cs typeface="Meiryo"/>
                <a:sym typeface="Meiryo"/>
              </a:defRPr>
            </a:lvl5pPr>
            <a:lvl6pPr indent="-317500" lvl="5" marL="2743200" marR="0" rtl="0" algn="l">
              <a:lnSpc>
                <a:spcPct val="111000"/>
              </a:lnSpc>
              <a:spcBef>
                <a:spcPts val="930"/>
              </a:spcBef>
              <a:spcAft>
                <a:spcPts val="0"/>
              </a:spcAft>
              <a:buClr>
                <a:srgbClr val="657C95"/>
              </a:buClr>
              <a:buSzPts val="1400"/>
              <a:buFont typeface="Corbel"/>
              <a:buChar char="–"/>
              <a:defRPr b="0" i="0" sz="1400" u="none" cap="none" strike="noStrike">
                <a:solidFill>
                  <a:srgbClr val="657C95"/>
                </a:solidFill>
                <a:latin typeface="Meiryo"/>
                <a:ea typeface="Meiryo"/>
                <a:cs typeface="Meiryo"/>
                <a:sym typeface="Meiryo"/>
              </a:defRPr>
            </a:lvl6pPr>
            <a:lvl7pPr indent="-317500" lvl="6" marL="3200400" marR="0" rtl="0" algn="l">
              <a:lnSpc>
                <a:spcPct val="111000"/>
              </a:lnSpc>
              <a:spcBef>
                <a:spcPts val="930"/>
              </a:spcBef>
              <a:spcAft>
                <a:spcPts val="0"/>
              </a:spcAft>
              <a:buClr>
                <a:srgbClr val="657C95"/>
              </a:buClr>
              <a:buSzPts val="1400"/>
              <a:buFont typeface="Corbel"/>
              <a:buChar char="–"/>
              <a:defRPr b="0" i="1" sz="1400" u="none" cap="none" strike="noStrike">
                <a:solidFill>
                  <a:srgbClr val="657C95"/>
                </a:solidFill>
                <a:latin typeface="Meiryo"/>
                <a:ea typeface="Meiryo"/>
                <a:cs typeface="Meiryo"/>
                <a:sym typeface="Meiryo"/>
              </a:defRPr>
            </a:lvl7pPr>
            <a:lvl8pPr indent="-317500" lvl="7" marL="3657600" marR="0" rtl="0" algn="l">
              <a:lnSpc>
                <a:spcPct val="111000"/>
              </a:lnSpc>
              <a:spcBef>
                <a:spcPts val="930"/>
              </a:spcBef>
              <a:spcAft>
                <a:spcPts val="0"/>
              </a:spcAft>
              <a:buClr>
                <a:srgbClr val="657C95"/>
              </a:buClr>
              <a:buSzPts val="1400"/>
              <a:buFont typeface="Corbel"/>
              <a:buChar char="–"/>
              <a:defRPr b="0" i="0" sz="1400" u="none" cap="none" strike="noStrike">
                <a:solidFill>
                  <a:srgbClr val="657C95"/>
                </a:solidFill>
                <a:latin typeface="Meiryo"/>
                <a:ea typeface="Meiryo"/>
                <a:cs typeface="Meiryo"/>
                <a:sym typeface="Meiryo"/>
              </a:defRPr>
            </a:lvl8pPr>
            <a:lvl9pPr indent="-317500" lvl="8" marL="4114800" marR="0" rtl="0" algn="l">
              <a:lnSpc>
                <a:spcPct val="111000"/>
              </a:lnSpc>
              <a:spcBef>
                <a:spcPts val="930"/>
              </a:spcBef>
              <a:spcAft>
                <a:spcPts val="0"/>
              </a:spcAft>
              <a:buClr>
                <a:srgbClr val="657C95"/>
              </a:buClr>
              <a:buSzPts val="1400"/>
              <a:buFont typeface="Corbel"/>
              <a:buChar char="–"/>
              <a:defRPr b="0" i="1" sz="1400" u="none" cap="none" strike="noStrike">
                <a:solidFill>
                  <a:srgbClr val="657C95"/>
                </a:solidFill>
                <a:latin typeface="Meiryo"/>
                <a:ea typeface="Meiryo"/>
                <a:cs typeface="Meiryo"/>
                <a:sym typeface="Meiryo"/>
              </a:defRPr>
            </a:lvl9pPr>
          </a:lstStyle>
          <a:p/>
        </p:txBody>
      </p:sp>
      <p:sp>
        <p:nvSpPr>
          <p:cNvPr id="327" name="Google Shape;327;p1"/>
          <p:cNvSpPr txBox="1"/>
          <p:nvPr>
            <p:ph idx="10" type="dt"/>
          </p:nvPr>
        </p:nvSpPr>
        <p:spPr>
          <a:xfrm>
            <a:off x="642917" y="6309360"/>
            <a:ext cx="3411900" cy="457200"/>
          </a:xfrm>
          <a:prstGeom prst="rect">
            <a:avLst/>
          </a:prstGeom>
          <a:noFill/>
          <a:ln>
            <a:noFill/>
          </a:ln>
        </p:spPr>
        <p:txBody>
          <a:bodyPr anchorCtr="0" anchor="ctr" bIns="91425" lIns="109725" spcFirstLastPara="1" rIns="109725" wrap="square" tIns="109725">
            <a:noAutofit/>
          </a:bodyPr>
          <a:lstStyle>
            <a:lvl1pPr lvl="0" marR="0" rtl="0" algn="l">
              <a:spcBef>
                <a:spcPts val="0"/>
              </a:spcBef>
              <a:spcAft>
                <a:spcPts val="0"/>
              </a:spcAft>
              <a:buSzPts val="1400"/>
              <a:buNone/>
              <a:defRPr b="0" i="0" sz="1200" u="none" cap="none" strike="noStrike">
                <a:solidFill>
                  <a:srgbClr val="3F3F3F"/>
                </a:solidFill>
                <a:latin typeface="Meiryo"/>
                <a:ea typeface="Meiryo"/>
                <a:cs typeface="Meiryo"/>
                <a:sym typeface="Meiryo"/>
              </a:defRPr>
            </a:lvl1pPr>
            <a:lvl2pPr lvl="1"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2pPr>
            <a:lvl3pPr lvl="2"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3pPr>
            <a:lvl4pPr lvl="3"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4pPr>
            <a:lvl5pPr lvl="4"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5pPr>
            <a:lvl6pPr lvl="5"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6pPr>
            <a:lvl7pPr lvl="6"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7pPr>
            <a:lvl8pPr lvl="7"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8pPr>
            <a:lvl9pPr lvl="8"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9pPr>
          </a:lstStyle>
          <a:p/>
        </p:txBody>
      </p:sp>
      <p:sp>
        <p:nvSpPr>
          <p:cNvPr id="328" name="Google Shape;328;p1"/>
          <p:cNvSpPr txBox="1"/>
          <p:nvPr>
            <p:ph idx="11" type="ftr"/>
          </p:nvPr>
        </p:nvSpPr>
        <p:spPr>
          <a:xfrm>
            <a:off x="5376670" y="6309360"/>
            <a:ext cx="4946700" cy="457200"/>
          </a:xfrm>
          <a:prstGeom prst="rect">
            <a:avLst/>
          </a:prstGeom>
          <a:noFill/>
          <a:ln>
            <a:noFill/>
          </a:ln>
        </p:spPr>
        <p:txBody>
          <a:bodyPr anchorCtr="0" anchor="ctr" bIns="91425" lIns="109725" spcFirstLastPara="1" rIns="109725" wrap="square" tIns="109725">
            <a:noAutofit/>
          </a:bodyPr>
          <a:lstStyle>
            <a:lvl1pPr lvl="0" marR="0" rtl="0" algn="l">
              <a:spcBef>
                <a:spcPts val="0"/>
              </a:spcBef>
              <a:spcAft>
                <a:spcPts val="0"/>
              </a:spcAft>
              <a:buSzPts val="1400"/>
              <a:buNone/>
              <a:defRPr b="0" i="0" sz="1200" u="none" cap="none" strike="noStrike">
                <a:solidFill>
                  <a:srgbClr val="3F3F3F"/>
                </a:solidFill>
                <a:latin typeface="Meiryo"/>
                <a:ea typeface="Meiryo"/>
                <a:cs typeface="Meiryo"/>
                <a:sym typeface="Meiryo"/>
              </a:defRPr>
            </a:lvl1pPr>
            <a:lvl2pPr lvl="1"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2pPr>
            <a:lvl3pPr lvl="2"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3pPr>
            <a:lvl4pPr lvl="3"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4pPr>
            <a:lvl5pPr lvl="4"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5pPr>
            <a:lvl6pPr lvl="5"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6pPr>
            <a:lvl7pPr lvl="6"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7pPr>
            <a:lvl8pPr lvl="7"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8pPr>
            <a:lvl9pPr lvl="8" marR="0" rtl="0" algn="l">
              <a:spcBef>
                <a:spcPts val="0"/>
              </a:spcBef>
              <a:spcAft>
                <a:spcPts val="0"/>
              </a:spcAft>
              <a:buSzPts val="1400"/>
              <a:buNone/>
              <a:defRPr b="0" i="0" sz="1800" u="none" cap="none" strike="noStrike">
                <a:solidFill>
                  <a:schemeClr val="dk1"/>
                </a:solidFill>
                <a:latin typeface="Meiryo"/>
                <a:ea typeface="Meiryo"/>
                <a:cs typeface="Meiryo"/>
                <a:sym typeface="Meiryo"/>
              </a:defRPr>
            </a:lvl9pPr>
          </a:lstStyle>
          <a:p/>
        </p:txBody>
      </p:sp>
      <p:sp>
        <p:nvSpPr>
          <p:cNvPr id="329" name="Google Shape;329;p1"/>
          <p:cNvSpPr txBox="1"/>
          <p:nvPr>
            <p:ph idx="12" type="sldNum"/>
          </p:nvPr>
        </p:nvSpPr>
        <p:spPr>
          <a:xfrm>
            <a:off x="10569202" y="6309360"/>
            <a:ext cx="979800" cy="457200"/>
          </a:xfrm>
          <a:prstGeom prst="rect">
            <a:avLst/>
          </a:prstGeom>
          <a:noFill/>
          <a:ln>
            <a:noFill/>
          </a:ln>
        </p:spPr>
        <p:txBody>
          <a:bodyPr anchorCtr="0" anchor="b" bIns="91425" lIns="109725" spcFirstLastPara="1" rIns="109725" wrap="square" tIns="109725">
            <a:noAutofit/>
          </a:bodyPr>
          <a:lstStyle>
            <a:lvl1pPr indent="0" lvl="0" marL="0" marR="0" rtl="0" algn="r">
              <a:spcBef>
                <a:spcPts val="0"/>
              </a:spcBef>
              <a:buNone/>
              <a:defRPr b="1" i="0" sz="1600" u="none" cap="none" strike="noStrike">
                <a:solidFill>
                  <a:srgbClr val="3F3F3F"/>
                </a:solidFill>
                <a:latin typeface="Meiryo"/>
                <a:ea typeface="Meiryo"/>
                <a:cs typeface="Meiryo"/>
                <a:sym typeface="Meiryo"/>
              </a:defRPr>
            </a:lvl1pPr>
            <a:lvl2pPr indent="0" lvl="1" marL="0" marR="0" rtl="0" algn="r">
              <a:spcBef>
                <a:spcPts val="0"/>
              </a:spcBef>
              <a:buNone/>
              <a:defRPr b="1" i="0" sz="1600" u="none" cap="none" strike="noStrike">
                <a:solidFill>
                  <a:srgbClr val="3F3F3F"/>
                </a:solidFill>
                <a:latin typeface="Meiryo"/>
                <a:ea typeface="Meiryo"/>
                <a:cs typeface="Meiryo"/>
                <a:sym typeface="Meiryo"/>
              </a:defRPr>
            </a:lvl2pPr>
            <a:lvl3pPr indent="0" lvl="2" marL="0" marR="0" rtl="0" algn="r">
              <a:spcBef>
                <a:spcPts val="0"/>
              </a:spcBef>
              <a:buNone/>
              <a:defRPr b="1" i="0" sz="1600" u="none" cap="none" strike="noStrike">
                <a:solidFill>
                  <a:srgbClr val="3F3F3F"/>
                </a:solidFill>
                <a:latin typeface="Meiryo"/>
                <a:ea typeface="Meiryo"/>
                <a:cs typeface="Meiryo"/>
                <a:sym typeface="Meiryo"/>
              </a:defRPr>
            </a:lvl3pPr>
            <a:lvl4pPr indent="0" lvl="3" marL="0" marR="0" rtl="0" algn="r">
              <a:spcBef>
                <a:spcPts val="0"/>
              </a:spcBef>
              <a:buNone/>
              <a:defRPr b="1" i="0" sz="1600" u="none" cap="none" strike="noStrike">
                <a:solidFill>
                  <a:srgbClr val="3F3F3F"/>
                </a:solidFill>
                <a:latin typeface="Meiryo"/>
                <a:ea typeface="Meiryo"/>
                <a:cs typeface="Meiryo"/>
                <a:sym typeface="Meiryo"/>
              </a:defRPr>
            </a:lvl4pPr>
            <a:lvl5pPr indent="0" lvl="4" marL="0" marR="0" rtl="0" algn="r">
              <a:spcBef>
                <a:spcPts val="0"/>
              </a:spcBef>
              <a:buNone/>
              <a:defRPr b="1" i="0" sz="1600" u="none" cap="none" strike="noStrike">
                <a:solidFill>
                  <a:srgbClr val="3F3F3F"/>
                </a:solidFill>
                <a:latin typeface="Meiryo"/>
                <a:ea typeface="Meiryo"/>
                <a:cs typeface="Meiryo"/>
                <a:sym typeface="Meiryo"/>
              </a:defRPr>
            </a:lvl5pPr>
            <a:lvl6pPr indent="0" lvl="5" marL="0" marR="0" rtl="0" algn="r">
              <a:spcBef>
                <a:spcPts val="0"/>
              </a:spcBef>
              <a:buNone/>
              <a:defRPr b="1" i="0" sz="1600" u="none" cap="none" strike="noStrike">
                <a:solidFill>
                  <a:srgbClr val="3F3F3F"/>
                </a:solidFill>
                <a:latin typeface="Meiryo"/>
                <a:ea typeface="Meiryo"/>
                <a:cs typeface="Meiryo"/>
                <a:sym typeface="Meiryo"/>
              </a:defRPr>
            </a:lvl6pPr>
            <a:lvl7pPr indent="0" lvl="6" marL="0" marR="0" rtl="0" algn="r">
              <a:spcBef>
                <a:spcPts val="0"/>
              </a:spcBef>
              <a:buNone/>
              <a:defRPr b="1" i="0" sz="1600" u="none" cap="none" strike="noStrike">
                <a:solidFill>
                  <a:srgbClr val="3F3F3F"/>
                </a:solidFill>
                <a:latin typeface="Meiryo"/>
                <a:ea typeface="Meiryo"/>
                <a:cs typeface="Meiryo"/>
                <a:sym typeface="Meiryo"/>
              </a:defRPr>
            </a:lvl7pPr>
            <a:lvl8pPr indent="0" lvl="7" marL="0" marR="0" rtl="0" algn="r">
              <a:spcBef>
                <a:spcPts val="0"/>
              </a:spcBef>
              <a:buNone/>
              <a:defRPr b="1" i="0" sz="1600" u="none" cap="none" strike="noStrike">
                <a:solidFill>
                  <a:srgbClr val="3F3F3F"/>
                </a:solidFill>
                <a:latin typeface="Meiryo"/>
                <a:ea typeface="Meiryo"/>
                <a:cs typeface="Meiryo"/>
                <a:sym typeface="Meiryo"/>
              </a:defRPr>
            </a:lvl8pPr>
            <a:lvl9pPr indent="0" lvl="8" marL="0" marR="0" rtl="0" algn="r">
              <a:spcBef>
                <a:spcPts val="0"/>
              </a:spcBef>
              <a:buNone/>
              <a:defRPr b="1" i="0" sz="1600" u="none" cap="none" strike="noStrike">
                <a:solidFill>
                  <a:srgbClr val="3F3F3F"/>
                </a:solidFill>
                <a:latin typeface="Meiryo"/>
                <a:ea typeface="Meiryo"/>
                <a:cs typeface="Meiryo"/>
                <a:sym typeface="Meiryo"/>
              </a:defRPr>
            </a:lvl9pPr>
          </a:lstStyle>
          <a:p>
            <a:pPr indent="0" lvl="0" marL="0" rtl="0" algn="r">
              <a:spcBef>
                <a:spcPts val="0"/>
              </a:spcBef>
              <a:spcAft>
                <a:spcPts val="0"/>
              </a:spcAft>
              <a:buNone/>
            </a:pPr>
            <a:fld id="{00000000-1234-1234-1234-123412341234}" type="slidenum">
              <a:rPr lang="en-US"/>
              <a:t>‹#›</a:t>
            </a:fld>
            <a:endParaRPr/>
          </a:p>
        </p:txBody>
      </p:sp>
      <p:sp>
        <p:nvSpPr>
          <p:cNvPr id="330" name="Google Shape;330;p1"/>
          <p:cNvSpPr/>
          <p:nvPr/>
        </p:nvSpPr>
        <p:spPr>
          <a:xfrm rot="5400000">
            <a:off x="1257353" y="3397050"/>
            <a:ext cx="6858000" cy="639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eiryo"/>
              <a:ea typeface="Meiryo"/>
              <a:cs typeface="Meiryo"/>
              <a:sym typeface="Meiry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75" name="Shape 475"/>
        <p:cNvGrpSpPr/>
        <p:nvPr/>
      </p:nvGrpSpPr>
      <p:grpSpPr>
        <a:xfrm>
          <a:off x="0" y="0"/>
          <a:ext cx="0" cy="0"/>
          <a:chOff x="0" y="0"/>
          <a:chExt cx="0" cy="0"/>
        </a:xfrm>
      </p:grpSpPr>
      <p:sp>
        <p:nvSpPr>
          <p:cNvPr id="476" name="Google Shape;476;p17"/>
          <p:cNvSpPr txBox="1"/>
          <p:nvPr>
            <p:ph type="ctrTitle"/>
          </p:nvPr>
        </p:nvSpPr>
        <p:spPr>
          <a:xfrm>
            <a:off x="1386629" y="825687"/>
            <a:ext cx="9643800" cy="5201700"/>
          </a:xfrm>
          <a:prstGeom prst="rect">
            <a:avLst/>
          </a:prstGeom>
          <a:noFill/>
          <a:ln>
            <a:noFill/>
          </a:ln>
        </p:spPr>
        <p:txBody>
          <a:bodyPr anchorCtr="0" anchor="ctr" bIns="91425" lIns="109725" spcFirstLastPara="1" rIns="109725" wrap="square" tIns="109725">
            <a:normAutofit/>
          </a:bodyPr>
          <a:lstStyle/>
          <a:p>
            <a:pPr indent="0" lvl="0" marL="0" rtl="0" algn="l">
              <a:lnSpc>
                <a:spcPct val="100000"/>
              </a:lnSpc>
              <a:spcBef>
                <a:spcPts val="0"/>
              </a:spcBef>
              <a:spcAft>
                <a:spcPts val="0"/>
              </a:spcAft>
              <a:buClr>
                <a:schemeClr val="lt1"/>
              </a:buClr>
              <a:buSzPts val="3600"/>
              <a:buFont typeface="Algerian"/>
              <a:buNone/>
            </a:pPr>
            <a:r>
              <a:rPr b="0" lang="en-US" sz="3600">
                <a:latin typeface="Algerian"/>
                <a:ea typeface="Algerian"/>
                <a:cs typeface="Algerian"/>
                <a:sym typeface="Algerian"/>
              </a:rPr>
              <a:t>GLUCOSENSE : AI-POWERED DIABETES DETECTION FOR EARLY INTERVENTION</a:t>
            </a:r>
            <a:endParaRPr/>
          </a:p>
        </p:txBody>
      </p:sp>
      <p:sp>
        <p:nvSpPr>
          <p:cNvPr id="477" name="Google Shape;477;p17"/>
          <p:cNvSpPr txBox="1"/>
          <p:nvPr/>
        </p:nvSpPr>
        <p:spPr>
          <a:xfrm>
            <a:off x="8298426" y="4434348"/>
            <a:ext cx="2506800" cy="646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lt1"/>
                </a:solidFill>
                <a:latin typeface="Meiryo"/>
                <a:ea typeface="Meiryo"/>
                <a:cs typeface="Meiryo"/>
                <a:sym typeface="Meiryo"/>
              </a:rPr>
              <a:t>BY :</a:t>
            </a:r>
            <a:endParaRPr/>
          </a:p>
          <a:p>
            <a:pPr indent="0" lvl="0" marL="0" marR="0" rtl="0" algn="l">
              <a:spcBef>
                <a:spcPts val="0"/>
              </a:spcBef>
              <a:spcAft>
                <a:spcPts val="0"/>
              </a:spcAft>
              <a:buNone/>
            </a:pPr>
            <a:r>
              <a:rPr lang="en-US" sz="1800">
                <a:solidFill>
                  <a:schemeClr val="lt1"/>
                </a:solidFill>
                <a:latin typeface="Meiryo"/>
                <a:ea typeface="Meiryo"/>
                <a:cs typeface="Meiryo"/>
                <a:sym typeface="Meiryo"/>
              </a:rPr>
              <a:t>MAHESH KUMAR 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26"/>
          <p:cNvSpPr txBox="1"/>
          <p:nvPr>
            <p:ph type="title"/>
          </p:nvPr>
        </p:nvSpPr>
        <p:spPr>
          <a:xfrm>
            <a:off x="1535371" y="962423"/>
            <a:ext cx="10013700" cy="1216200"/>
          </a:xfrm>
          <a:prstGeom prst="rect">
            <a:avLst/>
          </a:prstGeom>
          <a:noFill/>
          <a:ln>
            <a:noFill/>
          </a:ln>
        </p:spPr>
        <p:txBody>
          <a:bodyPr anchorCtr="0" anchor="ctr" bIns="91425" lIns="109725" spcFirstLastPara="1" rIns="109725" wrap="square" tIns="182875">
            <a:noAutofit/>
          </a:bodyPr>
          <a:lstStyle/>
          <a:p>
            <a:pPr indent="0" lvl="0" marL="0" rtl="0" algn="ctr">
              <a:lnSpc>
                <a:spcPct val="100000"/>
              </a:lnSpc>
              <a:spcBef>
                <a:spcPts val="0"/>
              </a:spcBef>
              <a:spcAft>
                <a:spcPts val="0"/>
              </a:spcAft>
              <a:buClr>
                <a:schemeClr val="lt1"/>
              </a:buClr>
              <a:buSzPts val="3200"/>
              <a:buFont typeface="Algerian"/>
              <a:buNone/>
            </a:pPr>
            <a:r>
              <a:rPr lang="en-US">
                <a:latin typeface="Algerian"/>
                <a:ea typeface="Algerian"/>
                <a:cs typeface="Algerian"/>
                <a:sym typeface="Algerian"/>
              </a:rPr>
              <a:t>MODEL EVALUATION</a:t>
            </a:r>
            <a:endParaRPr/>
          </a:p>
        </p:txBody>
      </p:sp>
      <p:sp>
        <p:nvSpPr>
          <p:cNvPr id="536" name="Google Shape;536;p26"/>
          <p:cNvSpPr txBox="1"/>
          <p:nvPr>
            <p:ph idx="1" type="body"/>
          </p:nvPr>
        </p:nvSpPr>
        <p:spPr>
          <a:xfrm>
            <a:off x="1542563" y="2590800"/>
            <a:ext cx="10013700" cy="3718500"/>
          </a:xfrm>
          <a:prstGeom prst="rect">
            <a:avLst/>
          </a:prstGeom>
          <a:noFill/>
          <a:ln>
            <a:noFill/>
          </a:ln>
        </p:spPr>
        <p:txBody>
          <a:bodyPr anchorCtr="0" anchor="t" bIns="91425" lIns="109725" spcFirstLastPara="1" rIns="109725" wrap="square" tIns="109725">
            <a:normAutofit/>
          </a:bodyPr>
          <a:lstStyle/>
          <a:p>
            <a:pPr indent="0" lvl="0" marL="0" rtl="0" algn="just">
              <a:lnSpc>
                <a:spcPct val="150000"/>
              </a:lnSpc>
              <a:spcBef>
                <a:spcPts val="0"/>
              </a:spcBef>
              <a:spcAft>
                <a:spcPts val="0"/>
              </a:spcAft>
              <a:buClr>
                <a:srgbClr val="3F3F3F"/>
              </a:buClr>
              <a:buSzPts val="1600"/>
              <a:buNone/>
            </a:pPr>
            <a:r>
              <a:rPr b="1" lang="en-US" sz="1600">
                <a:latin typeface="Times New Roman"/>
                <a:ea typeface="Times New Roman"/>
                <a:cs typeface="Times New Roman"/>
                <a:sym typeface="Times New Roman"/>
              </a:rPr>
              <a:t>Accuracy:</a:t>
            </a:r>
            <a:r>
              <a:rPr lang="en-US" sz="1600">
                <a:latin typeface="Times New Roman"/>
                <a:ea typeface="Times New Roman"/>
                <a:cs typeface="Times New Roman"/>
                <a:sym typeface="Times New Roman"/>
              </a:rPr>
              <a:t> Measures the overall proportion of correct predictions, indicating the model's general performance.</a:t>
            </a:r>
            <a:endParaRPr/>
          </a:p>
          <a:p>
            <a:pPr indent="0" lvl="0" marL="0" rtl="0" algn="just">
              <a:lnSpc>
                <a:spcPct val="150000"/>
              </a:lnSpc>
              <a:spcBef>
                <a:spcPts val="1530"/>
              </a:spcBef>
              <a:spcAft>
                <a:spcPts val="0"/>
              </a:spcAft>
              <a:buClr>
                <a:srgbClr val="3F3F3F"/>
              </a:buClr>
              <a:buSzPts val="1600"/>
              <a:buNone/>
            </a:pPr>
            <a:r>
              <a:rPr b="1" lang="en-US" sz="1600">
                <a:latin typeface="Times New Roman"/>
                <a:ea typeface="Times New Roman"/>
                <a:cs typeface="Times New Roman"/>
                <a:sym typeface="Times New Roman"/>
              </a:rPr>
              <a:t>Precision and Recall: </a:t>
            </a:r>
            <a:r>
              <a:rPr lang="en-US" sz="1600">
                <a:latin typeface="Times New Roman"/>
                <a:ea typeface="Times New Roman"/>
                <a:cs typeface="Times New Roman"/>
                <a:sym typeface="Times New Roman"/>
              </a:rPr>
              <a:t>Precision shows how many predicted positives are correct, while recall measures how many actual positives are correctly identified. Both are important for understanding the model's effectiveness in detecting diabetes.</a:t>
            </a:r>
            <a:endParaRPr/>
          </a:p>
          <a:p>
            <a:pPr indent="0" lvl="0" marL="0" rtl="0" algn="just">
              <a:lnSpc>
                <a:spcPct val="150000"/>
              </a:lnSpc>
              <a:spcBef>
                <a:spcPts val="1530"/>
              </a:spcBef>
              <a:spcAft>
                <a:spcPts val="0"/>
              </a:spcAft>
              <a:buClr>
                <a:srgbClr val="3F3F3F"/>
              </a:buClr>
              <a:buSzPts val="1600"/>
              <a:buNone/>
            </a:pPr>
            <a:r>
              <a:rPr b="1" lang="en-US" sz="1600">
                <a:latin typeface="Times New Roman"/>
                <a:ea typeface="Times New Roman"/>
                <a:cs typeface="Times New Roman"/>
                <a:sym typeface="Times New Roman"/>
              </a:rPr>
              <a:t>ROC-AUC: </a:t>
            </a:r>
            <a:r>
              <a:rPr lang="en-US" sz="1600">
                <a:latin typeface="Times New Roman"/>
                <a:ea typeface="Times New Roman"/>
                <a:cs typeface="Times New Roman"/>
                <a:sym typeface="Times New Roman"/>
              </a:rPr>
              <a:t>Evaluates the model’s ability to distinguish between the classes, providing an overall measure of performance across different thresholds.</a:t>
            </a:r>
            <a:endParaRPr sz="16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27"/>
          <p:cNvSpPr txBox="1"/>
          <p:nvPr>
            <p:ph type="title"/>
          </p:nvPr>
        </p:nvSpPr>
        <p:spPr>
          <a:xfrm>
            <a:off x="1535371" y="962423"/>
            <a:ext cx="10013700" cy="1216200"/>
          </a:xfrm>
          <a:prstGeom prst="rect">
            <a:avLst/>
          </a:prstGeom>
          <a:noFill/>
          <a:ln>
            <a:noFill/>
          </a:ln>
        </p:spPr>
        <p:txBody>
          <a:bodyPr anchorCtr="0" anchor="ctr" bIns="91425" lIns="109725" spcFirstLastPara="1" rIns="109725" wrap="square" tIns="182875">
            <a:noAutofit/>
          </a:bodyPr>
          <a:lstStyle/>
          <a:p>
            <a:pPr indent="0" lvl="0" marL="0" rtl="0" algn="ctr">
              <a:lnSpc>
                <a:spcPct val="100000"/>
              </a:lnSpc>
              <a:spcBef>
                <a:spcPts val="0"/>
              </a:spcBef>
              <a:spcAft>
                <a:spcPts val="0"/>
              </a:spcAft>
              <a:buClr>
                <a:schemeClr val="lt1"/>
              </a:buClr>
              <a:buSzPts val="3200"/>
              <a:buFont typeface="Algerian"/>
              <a:buNone/>
            </a:pPr>
            <a:r>
              <a:rPr lang="en-US">
                <a:latin typeface="Algerian"/>
                <a:ea typeface="Algerian"/>
                <a:cs typeface="Algerian"/>
                <a:sym typeface="Algerian"/>
              </a:rPr>
              <a:t>RESULTS</a:t>
            </a:r>
            <a:endParaRPr/>
          </a:p>
        </p:txBody>
      </p:sp>
      <p:sp>
        <p:nvSpPr>
          <p:cNvPr id="542" name="Google Shape;542;p27"/>
          <p:cNvSpPr txBox="1"/>
          <p:nvPr>
            <p:ph idx="1" type="body"/>
          </p:nvPr>
        </p:nvSpPr>
        <p:spPr>
          <a:xfrm>
            <a:off x="1917289" y="2590800"/>
            <a:ext cx="9389700" cy="3718500"/>
          </a:xfrm>
          <a:prstGeom prst="rect">
            <a:avLst/>
          </a:prstGeom>
          <a:noFill/>
          <a:ln>
            <a:noFill/>
          </a:ln>
        </p:spPr>
        <p:txBody>
          <a:bodyPr anchorCtr="0" anchor="t" bIns="91425" lIns="109725" spcFirstLastPara="1" rIns="109725" wrap="square" tIns="109725">
            <a:normAutofit/>
          </a:bodyPr>
          <a:lstStyle/>
          <a:p>
            <a:pPr indent="-285750" lvl="0" marL="285750" rtl="0" algn="just">
              <a:lnSpc>
                <a:spcPct val="125000"/>
              </a:lnSpc>
              <a:spcBef>
                <a:spcPts val="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The results of </a:t>
            </a:r>
            <a:r>
              <a:rPr b="1" lang="en-US" sz="1600">
                <a:latin typeface="Times New Roman"/>
                <a:ea typeface="Times New Roman"/>
                <a:cs typeface="Times New Roman"/>
                <a:sym typeface="Times New Roman"/>
              </a:rPr>
              <a:t>glucoSense: AI-powered diabetes detection</a:t>
            </a:r>
            <a:r>
              <a:rPr lang="en-US" sz="1600">
                <a:latin typeface="Times New Roman"/>
                <a:ea typeface="Times New Roman"/>
                <a:cs typeface="Times New Roman"/>
                <a:sym typeface="Times New Roman"/>
              </a:rPr>
              <a:t> show that the model effectively predicts diabetes risk based on key health indicators such as blood sugar levels, age, and BMI.</a:t>
            </a:r>
            <a:endParaRPr/>
          </a:p>
          <a:p>
            <a:pPr indent="-285750" lvl="0" marL="285750" rtl="0" algn="just">
              <a:lnSpc>
                <a:spcPct val="125000"/>
              </a:lnSpc>
              <a:spcBef>
                <a:spcPts val="153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 With high accuracy, precision, and recall, it successfully identifies individuals at risk, aiding in early detection. </a:t>
            </a:r>
            <a:endParaRPr/>
          </a:p>
          <a:p>
            <a:pPr indent="-285750" lvl="0" marL="285750" rtl="0" algn="just">
              <a:lnSpc>
                <a:spcPct val="125000"/>
              </a:lnSpc>
              <a:spcBef>
                <a:spcPts val="153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The model’s performance is further validated through the ROC-AUC score, indicating strong discriminatory power between diabetic and non-diabetic individuals. </a:t>
            </a:r>
            <a:endParaRPr/>
          </a:p>
          <a:p>
            <a:pPr indent="-285750" lvl="0" marL="285750" rtl="0" algn="just">
              <a:lnSpc>
                <a:spcPct val="125000"/>
              </a:lnSpc>
              <a:spcBef>
                <a:spcPts val="153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These results demonstrate the model’s potential to improve early intervention and prevent the onset of diabetes through timely predictions.</a:t>
            </a:r>
            <a:endParaRPr sz="16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28"/>
          <p:cNvSpPr txBox="1"/>
          <p:nvPr>
            <p:ph type="title"/>
          </p:nvPr>
        </p:nvSpPr>
        <p:spPr>
          <a:xfrm>
            <a:off x="1535371" y="962423"/>
            <a:ext cx="10013700" cy="1216200"/>
          </a:xfrm>
          <a:prstGeom prst="rect">
            <a:avLst/>
          </a:prstGeom>
          <a:noFill/>
          <a:ln>
            <a:noFill/>
          </a:ln>
        </p:spPr>
        <p:txBody>
          <a:bodyPr anchorCtr="0" anchor="ctr" bIns="91425" lIns="109725" spcFirstLastPara="1" rIns="109725" wrap="square" tIns="182875">
            <a:noAutofit/>
          </a:bodyPr>
          <a:lstStyle/>
          <a:p>
            <a:pPr indent="0" lvl="0" marL="0" rtl="0" algn="ctr">
              <a:lnSpc>
                <a:spcPct val="100000"/>
              </a:lnSpc>
              <a:spcBef>
                <a:spcPts val="0"/>
              </a:spcBef>
              <a:spcAft>
                <a:spcPts val="0"/>
              </a:spcAft>
              <a:buClr>
                <a:schemeClr val="lt1"/>
              </a:buClr>
              <a:buSzPts val="3200"/>
              <a:buFont typeface="Algerian"/>
              <a:buNone/>
            </a:pPr>
            <a:r>
              <a:rPr lang="en-US">
                <a:latin typeface="Algerian"/>
                <a:ea typeface="Algerian"/>
                <a:cs typeface="Algerian"/>
                <a:sym typeface="Algerian"/>
              </a:rPr>
              <a:t>CONCLUSION</a:t>
            </a:r>
            <a:endParaRPr/>
          </a:p>
        </p:txBody>
      </p:sp>
      <p:sp>
        <p:nvSpPr>
          <p:cNvPr id="548" name="Google Shape;548;p28"/>
          <p:cNvSpPr txBox="1"/>
          <p:nvPr>
            <p:ph idx="1" type="body"/>
          </p:nvPr>
        </p:nvSpPr>
        <p:spPr>
          <a:xfrm>
            <a:off x="2104103" y="2590800"/>
            <a:ext cx="9055500" cy="3718500"/>
          </a:xfrm>
          <a:prstGeom prst="rect">
            <a:avLst/>
          </a:prstGeom>
          <a:noFill/>
          <a:ln>
            <a:noFill/>
          </a:ln>
        </p:spPr>
        <p:txBody>
          <a:bodyPr anchorCtr="0" anchor="t" bIns="91425" lIns="109725" spcFirstLastPara="1" rIns="109725" wrap="square" tIns="109725">
            <a:normAutofit/>
          </a:bodyPr>
          <a:lstStyle/>
          <a:p>
            <a:pPr indent="0" lvl="0" marL="0" rtl="0" algn="just">
              <a:lnSpc>
                <a:spcPct val="200000"/>
              </a:lnSpc>
              <a:spcBef>
                <a:spcPts val="0"/>
              </a:spcBef>
              <a:spcAft>
                <a:spcPts val="0"/>
              </a:spcAft>
              <a:buClr>
                <a:srgbClr val="3F3F3F"/>
              </a:buClr>
              <a:buSzPts val="1600"/>
              <a:buNone/>
            </a:pPr>
            <a:r>
              <a:rPr lang="en-US" sz="1600">
                <a:latin typeface="Times New Roman"/>
                <a:ea typeface="Times New Roman"/>
                <a:cs typeface="Times New Roman"/>
                <a:sym typeface="Times New Roman"/>
              </a:rPr>
              <a:t>Evaluating the model for glucoSense: AI-powered diabetes detection involves a comprehensive assessment using key metrics like accuracy, precision, recall, and ROC-AUC. These metrics provide a clear understanding of the model's performance in detecting diabetes, balancing false positives and false negatives, and ensuring reliable early intervention. By focusing on these evaluation criteria, the model can be fine-tuned to maximize its effectiveness in predicting diabetes</a:t>
            </a:r>
            <a:r>
              <a:rPr lang="en-US">
                <a:latin typeface="Times New Roman"/>
                <a:ea typeface="Times New Roman"/>
                <a:cs typeface="Times New Roman"/>
                <a:sym typeface="Times New Roman"/>
              </a:rPr>
              <a:t>, ultimately aiding in timely diagnosis and better healthcare outcomes.</a:t>
            </a:r>
            <a:endParaRPr>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29"/>
          <p:cNvSpPr txBox="1"/>
          <p:nvPr>
            <p:ph type="title"/>
          </p:nvPr>
        </p:nvSpPr>
        <p:spPr>
          <a:xfrm>
            <a:off x="1535371" y="962423"/>
            <a:ext cx="10013700" cy="1216200"/>
          </a:xfrm>
          <a:prstGeom prst="rect">
            <a:avLst/>
          </a:prstGeom>
          <a:noFill/>
          <a:ln>
            <a:noFill/>
          </a:ln>
        </p:spPr>
        <p:txBody>
          <a:bodyPr anchorCtr="0" anchor="ctr" bIns="91425" lIns="109725" spcFirstLastPara="1" rIns="109725" wrap="square" tIns="182875">
            <a:noAutofit/>
          </a:bodyPr>
          <a:lstStyle/>
          <a:p>
            <a:pPr indent="0" lvl="0" marL="0" rtl="0" algn="ctr">
              <a:lnSpc>
                <a:spcPct val="100000"/>
              </a:lnSpc>
              <a:spcBef>
                <a:spcPts val="0"/>
              </a:spcBef>
              <a:spcAft>
                <a:spcPts val="0"/>
              </a:spcAft>
              <a:buClr>
                <a:schemeClr val="lt1"/>
              </a:buClr>
              <a:buSzPts val="3200"/>
              <a:buFont typeface="Algerian"/>
              <a:buNone/>
            </a:pPr>
            <a:r>
              <a:rPr lang="en-US">
                <a:latin typeface="Algerian"/>
                <a:ea typeface="Algerian"/>
                <a:cs typeface="Algerian"/>
                <a:sym typeface="Algerian"/>
              </a:rPr>
              <a:t>FUTURE ENHANCEMENT</a:t>
            </a:r>
            <a:endParaRPr/>
          </a:p>
        </p:txBody>
      </p:sp>
      <p:sp>
        <p:nvSpPr>
          <p:cNvPr id="554" name="Google Shape;554;p29"/>
          <p:cNvSpPr txBox="1"/>
          <p:nvPr>
            <p:ph idx="1" type="body"/>
          </p:nvPr>
        </p:nvSpPr>
        <p:spPr>
          <a:xfrm>
            <a:off x="1719503" y="2600632"/>
            <a:ext cx="9645300" cy="3718500"/>
          </a:xfrm>
          <a:prstGeom prst="rect">
            <a:avLst/>
          </a:prstGeom>
          <a:noFill/>
          <a:ln>
            <a:noFill/>
          </a:ln>
        </p:spPr>
        <p:txBody>
          <a:bodyPr anchorCtr="0" anchor="t" bIns="91425" lIns="109725" spcFirstLastPara="1" rIns="109725" wrap="square" tIns="109725">
            <a:normAutofit/>
          </a:bodyPr>
          <a:lstStyle/>
          <a:p>
            <a:pPr indent="0" lvl="0" marL="0" rtl="0" algn="just">
              <a:lnSpc>
                <a:spcPct val="200000"/>
              </a:lnSpc>
              <a:spcBef>
                <a:spcPts val="0"/>
              </a:spcBef>
              <a:spcAft>
                <a:spcPts val="0"/>
              </a:spcAft>
              <a:buClr>
                <a:srgbClr val="3F3F3F"/>
              </a:buClr>
              <a:buSzPts val="1600"/>
              <a:buNone/>
            </a:pPr>
            <a:r>
              <a:rPr lang="en-US" sz="1600">
                <a:latin typeface="Times New Roman"/>
                <a:ea typeface="Times New Roman"/>
                <a:cs typeface="Times New Roman"/>
                <a:sym typeface="Times New Roman"/>
              </a:rPr>
              <a:t>Future enhancements for </a:t>
            </a:r>
            <a:r>
              <a:rPr b="1" lang="en-US" sz="1600">
                <a:latin typeface="Times New Roman"/>
                <a:ea typeface="Times New Roman"/>
                <a:cs typeface="Times New Roman"/>
                <a:sym typeface="Times New Roman"/>
              </a:rPr>
              <a:t>glucoSense</a:t>
            </a:r>
            <a:r>
              <a:rPr lang="en-US" sz="1600">
                <a:latin typeface="Times New Roman"/>
                <a:ea typeface="Times New Roman"/>
                <a:cs typeface="Times New Roman"/>
                <a:sym typeface="Times New Roman"/>
              </a:rPr>
              <a:t> could include integrating real-time data from wearable devices to improve prediction accuracy. Expanding the model with additional health data, such as genetic and lifestyle factors, would provide a more personalized approach. Implementing AI explainability techniques would ensure transparency in predictions. Additionally, incorporating real-time alerts and continuous learning could make the system more adaptive and responsive to individual health changes.</a:t>
            </a:r>
            <a:endParaRPr sz="16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30"/>
          <p:cNvSpPr txBox="1"/>
          <p:nvPr>
            <p:ph type="title"/>
          </p:nvPr>
        </p:nvSpPr>
        <p:spPr>
          <a:xfrm>
            <a:off x="1542777" y="976275"/>
            <a:ext cx="5102400" cy="2601900"/>
          </a:xfrm>
          <a:prstGeom prst="rect">
            <a:avLst/>
          </a:prstGeom>
          <a:noFill/>
          <a:ln>
            <a:noFill/>
          </a:ln>
        </p:spPr>
        <p:txBody>
          <a:bodyPr anchorCtr="0" anchor="ctr" bIns="91425" lIns="109725" spcFirstLastPara="1" rIns="109725" wrap="square" tIns="182875">
            <a:noAutofit/>
          </a:bodyPr>
          <a:lstStyle/>
          <a:p>
            <a:pPr indent="0" lvl="0" marL="0" rtl="0" algn="l">
              <a:lnSpc>
                <a:spcPct val="100000"/>
              </a:lnSpc>
              <a:spcBef>
                <a:spcPts val="0"/>
              </a:spcBef>
              <a:spcAft>
                <a:spcPts val="0"/>
              </a:spcAft>
              <a:buClr>
                <a:schemeClr val="lt1"/>
              </a:buClr>
              <a:buSzPts val="6000"/>
              <a:buFont typeface="Algerian"/>
              <a:buNone/>
            </a:pPr>
            <a:r>
              <a:rPr lang="en-US" sz="6000">
                <a:latin typeface="Algerian"/>
                <a:ea typeface="Algerian"/>
                <a:cs typeface="Algerian"/>
                <a:sym typeface="Algerian"/>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18"/>
          <p:cNvSpPr txBox="1"/>
          <p:nvPr>
            <p:ph type="title"/>
          </p:nvPr>
        </p:nvSpPr>
        <p:spPr>
          <a:xfrm>
            <a:off x="787399" y="1088589"/>
            <a:ext cx="6623100" cy="750000"/>
          </a:xfrm>
          <a:prstGeom prst="rect">
            <a:avLst/>
          </a:prstGeom>
          <a:noFill/>
          <a:ln>
            <a:noFill/>
          </a:ln>
        </p:spPr>
        <p:txBody>
          <a:bodyPr anchorCtr="0" anchor="b" bIns="91425" lIns="109725" spcFirstLastPara="1" rIns="109725" wrap="square" tIns="109725">
            <a:noAutofit/>
          </a:bodyPr>
          <a:lstStyle/>
          <a:p>
            <a:pPr indent="0" lvl="0" marL="0" rtl="0" algn="ctr">
              <a:lnSpc>
                <a:spcPct val="100000"/>
              </a:lnSpc>
              <a:spcBef>
                <a:spcPts val="0"/>
              </a:spcBef>
              <a:spcAft>
                <a:spcPts val="0"/>
              </a:spcAft>
              <a:buClr>
                <a:srgbClr val="3F3F3F"/>
              </a:buClr>
              <a:buSzPts val="3200"/>
              <a:buFont typeface="Algerian"/>
              <a:buNone/>
            </a:pPr>
            <a:r>
              <a:rPr lang="en-US">
                <a:latin typeface="Algerian"/>
                <a:ea typeface="Algerian"/>
                <a:cs typeface="Algerian"/>
                <a:sym typeface="Algerian"/>
              </a:rPr>
              <a:t>INTRODUCTION</a:t>
            </a:r>
            <a:endParaRPr/>
          </a:p>
        </p:txBody>
      </p:sp>
      <p:sp>
        <p:nvSpPr>
          <p:cNvPr id="483" name="Google Shape;483;p18"/>
          <p:cNvSpPr txBox="1"/>
          <p:nvPr>
            <p:ph idx="1" type="body"/>
          </p:nvPr>
        </p:nvSpPr>
        <p:spPr>
          <a:xfrm>
            <a:off x="689298" y="1907458"/>
            <a:ext cx="6871800" cy="3982200"/>
          </a:xfrm>
          <a:prstGeom prst="rect">
            <a:avLst/>
          </a:prstGeom>
          <a:noFill/>
          <a:ln>
            <a:noFill/>
          </a:ln>
        </p:spPr>
        <p:txBody>
          <a:bodyPr anchorCtr="0" anchor="t" bIns="91425" lIns="109725" spcFirstLastPara="1" rIns="109725" wrap="square" tIns="109725">
            <a:noAutofit/>
          </a:bodyPr>
          <a:lstStyle/>
          <a:p>
            <a:pPr indent="-285750" lvl="0" marL="285750" rtl="0" algn="just">
              <a:lnSpc>
                <a:spcPct val="120000"/>
              </a:lnSpc>
              <a:spcBef>
                <a:spcPts val="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Diabetes is a widespread chronic condition that requires early detection and intervention to prevent severe health complications.</a:t>
            </a:r>
            <a:endParaRPr/>
          </a:p>
          <a:p>
            <a:pPr indent="-285750" lvl="0" marL="285750" rtl="0" algn="just">
              <a:lnSpc>
                <a:spcPct val="120000"/>
              </a:lnSpc>
              <a:spcBef>
                <a:spcPts val="153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 GlucoSense is an AI-powered solution designed to predict diabetes risk by analyzing key health and lifestyle indicators. </a:t>
            </a:r>
            <a:endParaRPr/>
          </a:p>
          <a:p>
            <a:pPr indent="-285750" lvl="0" marL="285750" rtl="0" algn="just">
              <a:lnSpc>
                <a:spcPct val="120000"/>
              </a:lnSpc>
              <a:spcBef>
                <a:spcPts val="153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By leveraging machine learning algorithms, GlucoSense offers accurate and efficient predictions, enabling healthcare providers to identify at-risk individuals and promote early preventive measures. </a:t>
            </a:r>
            <a:endParaRPr/>
          </a:p>
          <a:p>
            <a:pPr indent="-285750" lvl="0" marL="285750" rtl="0" algn="just">
              <a:lnSpc>
                <a:spcPct val="120000"/>
              </a:lnSpc>
              <a:spcBef>
                <a:spcPts val="153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This approach enhances diabetes management and contributes to better health outcomes for patients.</a:t>
            </a:r>
            <a:endParaRPr sz="1600">
              <a:latin typeface="Times New Roman"/>
              <a:ea typeface="Times New Roman"/>
              <a:cs typeface="Times New Roman"/>
              <a:sym typeface="Times New Roman"/>
            </a:endParaRPr>
          </a:p>
        </p:txBody>
      </p:sp>
      <p:pic>
        <p:nvPicPr>
          <p:cNvPr id="484" name="Google Shape;484;p18"/>
          <p:cNvPicPr preferRelativeResize="0"/>
          <p:nvPr/>
        </p:nvPicPr>
        <p:blipFill rotWithShape="1">
          <a:blip r:embed="rId3">
            <a:alphaModFix/>
          </a:blip>
          <a:srcRect b="0" l="0" r="0" t="0"/>
          <a:stretch/>
        </p:blipFill>
        <p:spPr>
          <a:xfrm>
            <a:off x="8150942" y="1088588"/>
            <a:ext cx="4041059" cy="507623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19"/>
          <p:cNvSpPr txBox="1"/>
          <p:nvPr>
            <p:ph type="title"/>
          </p:nvPr>
        </p:nvSpPr>
        <p:spPr>
          <a:xfrm>
            <a:off x="1209965" y="1088589"/>
            <a:ext cx="6623100" cy="1422000"/>
          </a:xfrm>
          <a:prstGeom prst="rect">
            <a:avLst/>
          </a:prstGeom>
          <a:noFill/>
          <a:ln>
            <a:noFill/>
          </a:ln>
        </p:spPr>
        <p:txBody>
          <a:bodyPr anchorCtr="0" anchor="b" bIns="91425" lIns="109725" spcFirstLastPara="1" rIns="109725" wrap="square" tIns="109725">
            <a:normAutofit/>
          </a:bodyPr>
          <a:lstStyle/>
          <a:p>
            <a:pPr indent="0" lvl="0" marL="0" rtl="0" algn="ctr">
              <a:lnSpc>
                <a:spcPct val="100000"/>
              </a:lnSpc>
              <a:spcBef>
                <a:spcPts val="0"/>
              </a:spcBef>
              <a:spcAft>
                <a:spcPts val="0"/>
              </a:spcAft>
              <a:buClr>
                <a:srgbClr val="3F3F3F"/>
              </a:buClr>
              <a:buSzPts val="3200"/>
              <a:buFont typeface="Algerian"/>
              <a:buNone/>
            </a:pPr>
            <a:r>
              <a:rPr lang="en-US">
                <a:latin typeface="Algerian"/>
                <a:ea typeface="Algerian"/>
                <a:cs typeface="Algerian"/>
                <a:sym typeface="Algerian"/>
              </a:rPr>
              <a:t>PROBLEM STATEMENT</a:t>
            </a:r>
            <a:endParaRPr/>
          </a:p>
        </p:txBody>
      </p:sp>
      <p:sp>
        <p:nvSpPr>
          <p:cNvPr id="491" name="Google Shape;491;p19"/>
          <p:cNvSpPr txBox="1"/>
          <p:nvPr>
            <p:ph idx="1" type="body"/>
          </p:nvPr>
        </p:nvSpPr>
        <p:spPr>
          <a:xfrm>
            <a:off x="530942" y="2769288"/>
            <a:ext cx="7302000" cy="2852700"/>
          </a:xfrm>
          <a:prstGeom prst="rect">
            <a:avLst/>
          </a:prstGeom>
          <a:noFill/>
          <a:ln>
            <a:noFill/>
          </a:ln>
        </p:spPr>
        <p:txBody>
          <a:bodyPr anchorCtr="0" anchor="t" bIns="91425" lIns="109725" spcFirstLastPara="1" rIns="109725" wrap="square" tIns="109725">
            <a:noAutofit/>
          </a:bodyPr>
          <a:lstStyle/>
          <a:p>
            <a:pPr indent="-342900" lvl="0" marL="342900" rtl="0" algn="just">
              <a:lnSpc>
                <a:spcPct val="125000"/>
              </a:lnSpc>
              <a:spcBef>
                <a:spcPts val="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Diabetes is a growing health concern worldwide, with increasing cases influenced by lifestyle factors and a lack of early detection. </a:t>
            </a:r>
            <a:endParaRPr/>
          </a:p>
          <a:p>
            <a:pPr indent="-342900" lvl="0" marL="342900" rtl="0" algn="just">
              <a:lnSpc>
                <a:spcPct val="125000"/>
              </a:lnSpc>
              <a:spcBef>
                <a:spcPts val="153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Many people remain undiagnosed, leading to severe complications that could be mitigated through timely intervention.</a:t>
            </a:r>
            <a:endParaRPr/>
          </a:p>
          <a:p>
            <a:pPr indent="-342900" lvl="0" marL="342900" rtl="0" algn="just">
              <a:lnSpc>
                <a:spcPct val="125000"/>
              </a:lnSpc>
              <a:spcBef>
                <a:spcPts val="153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 This project aims to predict diabetes risk by analyzing key health indicators using AI-powered machine learning models, facilitating early diagnosis and prevention.</a:t>
            </a:r>
            <a:endParaRPr/>
          </a:p>
        </p:txBody>
      </p:sp>
      <p:pic>
        <p:nvPicPr>
          <p:cNvPr id="492" name="Google Shape;492;p19"/>
          <p:cNvPicPr preferRelativeResize="0"/>
          <p:nvPr/>
        </p:nvPicPr>
        <p:blipFill rotWithShape="1">
          <a:blip r:embed="rId3">
            <a:alphaModFix/>
          </a:blip>
          <a:srcRect b="0" l="0" r="0" t="0"/>
          <a:stretch/>
        </p:blipFill>
        <p:spPr>
          <a:xfrm>
            <a:off x="8180439" y="1088589"/>
            <a:ext cx="4011560" cy="50270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20"/>
          <p:cNvSpPr txBox="1"/>
          <p:nvPr>
            <p:ph type="title"/>
          </p:nvPr>
        </p:nvSpPr>
        <p:spPr>
          <a:xfrm>
            <a:off x="783615" y="1253768"/>
            <a:ext cx="6623100" cy="585000"/>
          </a:xfrm>
          <a:prstGeom prst="rect">
            <a:avLst/>
          </a:prstGeom>
          <a:noFill/>
          <a:ln>
            <a:noFill/>
          </a:ln>
        </p:spPr>
        <p:txBody>
          <a:bodyPr anchorCtr="0" anchor="b" bIns="91425" lIns="109725" spcFirstLastPara="1" rIns="109725" wrap="square" tIns="109725">
            <a:noAutofit/>
          </a:bodyPr>
          <a:lstStyle/>
          <a:p>
            <a:pPr indent="0" lvl="0" marL="0" rtl="0" algn="ctr">
              <a:lnSpc>
                <a:spcPct val="100000"/>
              </a:lnSpc>
              <a:spcBef>
                <a:spcPts val="0"/>
              </a:spcBef>
              <a:spcAft>
                <a:spcPts val="0"/>
              </a:spcAft>
              <a:buClr>
                <a:srgbClr val="3F3F3F"/>
              </a:buClr>
              <a:buSzPts val="3200"/>
              <a:buFont typeface="Algerian"/>
              <a:buNone/>
            </a:pPr>
            <a:r>
              <a:rPr lang="en-US">
                <a:latin typeface="Algerian"/>
                <a:ea typeface="Algerian"/>
                <a:cs typeface="Algerian"/>
                <a:sym typeface="Algerian"/>
              </a:rPr>
              <a:t>SOLUTION</a:t>
            </a:r>
            <a:endParaRPr/>
          </a:p>
        </p:txBody>
      </p:sp>
      <p:sp>
        <p:nvSpPr>
          <p:cNvPr id="498" name="Google Shape;498;p20"/>
          <p:cNvSpPr txBox="1"/>
          <p:nvPr>
            <p:ph idx="1" type="body"/>
          </p:nvPr>
        </p:nvSpPr>
        <p:spPr>
          <a:xfrm>
            <a:off x="235973" y="1779638"/>
            <a:ext cx="7718400" cy="4227900"/>
          </a:xfrm>
          <a:prstGeom prst="rect">
            <a:avLst/>
          </a:prstGeom>
          <a:noFill/>
          <a:ln>
            <a:noFill/>
          </a:ln>
        </p:spPr>
        <p:txBody>
          <a:bodyPr anchorCtr="0" anchor="t" bIns="91425" lIns="109725" spcFirstLastPara="1" rIns="109725" wrap="square" tIns="109725">
            <a:noAutofit/>
          </a:bodyPr>
          <a:lstStyle/>
          <a:p>
            <a:pPr indent="-285750" lvl="0" marL="285750" rtl="0" algn="just">
              <a:lnSpc>
                <a:spcPct val="125000"/>
              </a:lnSpc>
              <a:spcBef>
                <a:spcPts val="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GlucoSense leverages advanced AI and machine learning techniques to provide an efficient and reliable solution for early diabetes detection.</a:t>
            </a:r>
            <a:endParaRPr/>
          </a:p>
          <a:p>
            <a:pPr indent="-285750" lvl="0" marL="285750" rtl="0" algn="just">
              <a:lnSpc>
                <a:spcPct val="125000"/>
              </a:lnSpc>
              <a:spcBef>
                <a:spcPts val="153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 By analyzing critical features such as glucose levels, BMI, and symptoms like polyuria and polydipsia, it predicts diabetes risk with high accuracy.</a:t>
            </a:r>
            <a:endParaRPr/>
          </a:p>
          <a:p>
            <a:pPr indent="-285750" lvl="0" marL="285750" rtl="0" algn="just">
              <a:lnSpc>
                <a:spcPct val="125000"/>
              </a:lnSpc>
              <a:spcBef>
                <a:spcPts val="153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 The system incorporates feature selection, data preprocessing, and ensemble learning models like </a:t>
            </a:r>
            <a:r>
              <a:rPr b="1" lang="en-US" sz="1600">
                <a:latin typeface="Times New Roman"/>
                <a:ea typeface="Times New Roman"/>
                <a:cs typeface="Times New Roman"/>
                <a:sym typeface="Times New Roman"/>
              </a:rPr>
              <a:t>Random Forest</a:t>
            </a:r>
            <a:r>
              <a:rPr lang="en-US" sz="1600">
                <a:latin typeface="Times New Roman"/>
                <a:ea typeface="Times New Roman"/>
                <a:cs typeface="Times New Roman"/>
                <a:sym typeface="Times New Roman"/>
              </a:rPr>
              <a:t> and </a:t>
            </a:r>
            <a:r>
              <a:rPr b="1" lang="en-US" sz="1600">
                <a:latin typeface="Times New Roman"/>
                <a:ea typeface="Times New Roman"/>
                <a:cs typeface="Times New Roman"/>
                <a:sym typeface="Times New Roman"/>
              </a:rPr>
              <a:t>Extra Trees</a:t>
            </a:r>
            <a:r>
              <a:rPr lang="en-US" sz="1600">
                <a:latin typeface="Times New Roman"/>
                <a:ea typeface="Times New Roman"/>
                <a:cs typeface="Times New Roman"/>
                <a:sym typeface="Times New Roman"/>
              </a:rPr>
              <a:t> to enhance prediction performance.</a:t>
            </a:r>
            <a:endParaRPr/>
          </a:p>
          <a:p>
            <a:pPr indent="-285750" lvl="0" marL="285750" rtl="0" algn="just">
              <a:lnSpc>
                <a:spcPct val="125000"/>
              </a:lnSpc>
              <a:spcBef>
                <a:spcPts val="1530"/>
              </a:spcBef>
              <a:spcAft>
                <a:spcPts val="0"/>
              </a:spcAft>
              <a:buClr>
                <a:srgbClr val="3F3F3F"/>
              </a:buClr>
              <a:buSzPts val="1600"/>
              <a:buFont typeface="Noto Sans Symbols"/>
              <a:buChar char="▪"/>
            </a:pPr>
            <a:r>
              <a:rPr lang="en-US" sz="1600">
                <a:latin typeface="Times New Roman"/>
                <a:ea typeface="Times New Roman"/>
                <a:cs typeface="Times New Roman"/>
                <a:sym typeface="Times New Roman"/>
              </a:rPr>
              <a:t> This scalable and robust solution ultimately improving patient outcomes and reducing diabetes-related complications.</a:t>
            </a:r>
            <a:endParaRPr sz="1600">
              <a:latin typeface="Times New Roman"/>
              <a:ea typeface="Times New Roman"/>
              <a:cs typeface="Times New Roman"/>
              <a:sym typeface="Times New Roman"/>
            </a:endParaRPr>
          </a:p>
        </p:txBody>
      </p:sp>
      <p:pic>
        <p:nvPicPr>
          <p:cNvPr descr="Nurse making a blood test. Man's hand with red blood drop with Blood glucose test strip and Glucose meter Nurse making a blood test. . Man's hand with red blood drop with Blood glucose test strip and Glucose meter. Copy space. Top view Diabetes Stock Photo" id="499" name="Google Shape;499;p20"/>
          <p:cNvPicPr preferRelativeResize="0"/>
          <p:nvPr/>
        </p:nvPicPr>
        <p:blipFill rotWithShape="1">
          <a:blip r:embed="rId3">
            <a:alphaModFix/>
          </a:blip>
          <a:srcRect b="0" l="13002" r="40626" t="0"/>
          <a:stretch/>
        </p:blipFill>
        <p:spPr>
          <a:xfrm>
            <a:off x="8150942" y="1061884"/>
            <a:ext cx="4041057" cy="509311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21"/>
          <p:cNvSpPr txBox="1"/>
          <p:nvPr>
            <p:ph type="title"/>
          </p:nvPr>
        </p:nvSpPr>
        <p:spPr>
          <a:xfrm>
            <a:off x="1535371" y="962423"/>
            <a:ext cx="10013700" cy="1216200"/>
          </a:xfrm>
          <a:prstGeom prst="rect">
            <a:avLst/>
          </a:prstGeom>
          <a:noFill/>
          <a:ln>
            <a:noFill/>
          </a:ln>
        </p:spPr>
        <p:txBody>
          <a:bodyPr anchorCtr="0" anchor="ctr" bIns="91425" lIns="109725" spcFirstLastPara="1" rIns="109725" wrap="square" tIns="182875">
            <a:noAutofit/>
          </a:bodyPr>
          <a:lstStyle/>
          <a:p>
            <a:pPr indent="0" lvl="0" marL="0" rtl="0" algn="l">
              <a:lnSpc>
                <a:spcPct val="100000"/>
              </a:lnSpc>
              <a:spcBef>
                <a:spcPts val="0"/>
              </a:spcBef>
              <a:spcAft>
                <a:spcPts val="0"/>
              </a:spcAft>
              <a:buClr>
                <a:schemeClr val="lt1"/>
              </a:buClr>
              <a:buSzPts val="3200"/>
              <a:buFont typeface="Algerian"/>
              <a:buNone/>
            </a:pPr>
            <a:r>
              <a:rPr lang="en-US">
                <a:latin typeface="Algerian"/>
                <a:ea typeface="Algerian"/>
                <a:cs typeface="Algerian"/>
                <a:sym typeface="Algerian"/>
              </a:rPr>
              <a:t>IMPORTANCE OF EARLY DIABETES DETECTION</a:t>
            </a:r>
            <a:endParaRPr/>
          </a:p>
        </p:txBody>
      </p:sp>
      <p:sp>
        <p:nvSpPr>
          <p:cNvPr id="506" name="Google Shape;506;p21"/>
          <p:cNvSpPr txBox="1"/>
          <p:nvPr>
            <p:ph idx="1" type="body"/>
          </p:nvPr>
        </p:nvSpPr>
        <p:spPr>
          <a:xfrm>
            <a:off x="1542563" y="2590800"/>
            <a:ext cx="10325100" cy="3718500"/>
          </a:xfrm>
          <a:prstGeom prst="rect">
            <a:avLst/>
          </a:prstGeom>
          <a:noFill/>
          <a:ln>
            <a:noFill/>
          </a:ln>
        </p:spPr>
        <p:txBody>
          <a:bodyPr anchorCtr="0" anchor="t" bIns="91425" lIns="109725" spcFirstLastPara="1" rIns="109725" wrap="square" tIns="109725">
            <a:normAutofit fontScale="92500"/>
          </a:bodyPr>
          <a:lstStyle/>
          <a:p>
            <a:pPr indent="0" lvl="1" marL="283464" rtl="0" algn="just">
              <a:lnSpc>
                <a:spcPct val="125000"/>
              </a:lnSpc>
              <a:spcBef>
                <a:spcPts val="0"/>
              </a:spcBef>
              <a:spcAft>
                <a:spcPts val="0"/>
              </a:spcAft>
              <a:buClr>
                <a:srgbClr val="3F3F3F"/>
              </a:buClr>
              <a:buSzPct val="100000"/>
              <a:buNone/>
            </a:pPr>
            <a:r>
              <a:rPr b="1" lang="en-US">
                <a:latin typeface="Times New Roman"/>
                <a:ea typeface="Times New Roman"/>
                <a:cs typeface="Times New Roman"/>
                <a:sym typeface="Times New Roman"/>
              </a:rPr>
              <a:t>Timely Intervention: </a:t>
            </a:r>
            <a:r>
              <a:rPr lang="en-US">
                <a:latin typeface="Times New Roman"/>
                <a:ea typeface="Times New Roman"/>
                <a:cs typeface="Times New Roman"/>
                <a:sym typeface="Times New Roman"/>
              </a:rPr>
              <a:t>Early detection allows individuals to begin treatment and lifestyle modifications at the right time, significantly reducing the risk of long-term complications.</a:t>
            </a:r>
            <a:endParaRPr/>
          </a:p>
          <a:p>
            <a:pPr indent="0" lvl="1" marL="283464" rtl="0" algn="just">
              <a:lnSpc>
                <a:spcPct val="125000"/>
              </a:lnSpc>
              <a:spcBef>
                <a:spcPts val="1530"/>
              </a:spcBef>
              <a:spcAft>
                <a:spcPts val="0"/>
              </a:spcAft>
              <a:buClr>
                <a:srgbClr val="3F3F3F"/>
              </a:buClr>
              <a:buSzPct val="100000"/>
              <a:buNone/>
            </a:pPr>
            <a:r>
              <a:rPr b="1" lang="en-US">
                <a:latin typeface="Times New Roman"/>
                <a:ea typeface="Times New Roman"/>
                <a:cs typeface="Times New Roman"/>
                <a:sym typeface="Times New Roman"/>
              </a:rPr>
              <a:t>Health Awareness: </a:t>
            </a:r>
            <a:r>
              <a:rPr lang="en-US">
                <a:latin typeface="Times New Roman"/>
                <a:ea typeface="Times New Roman"/>
                <a:cs typeface="Times New Roman"/>
                <a:sym typeface="Times New Roman"/>
              </a:rPr>
              <a:t>Increased awareness and testing empower individuals to understand their health better and take preventive measures to avoid the onset of diabetes.</a:t>
            </a:r>
            <a:endParaRPr/>
          </a:p>
          <a:p>
            <a:pPr indent="0" lvl="1" marL="283464" rtl="0" algn="just">
              <a:lnSpc>
                <a:spcPct val="125000"/>
              </a:lnSpc>
              <a:spcBef>
                <a:spcPts val="1530"/>
              </a:spcBef>
              <a:spcAft>
                <a:spcPts val="0"/>
              </a:spcAft>
              <a:buClr>
                <a:srgbClr val="3F3F3F"/>
              </a:buClr>
              <a:buSzPct val="100000"/>
              <a:buNone/>
            </a:pPr>
            <a:r>
              <a:rPr b="1" lang="en-US">
                <a:latin typeface="Times New Roman"/>
                <a:ea typeface="Times New Roman"/>
                <a:cs typeface="Times New Roman"/>
                <a:sym typeface="Times New Roman"/>
              </a:rPr>
              <a:t>Risk Reduction: </a:t>
            </a:r>
            <a:r>
              <a:rPr lang="en-US">
                <a:latin typeface="Times New Roman"/>
                <a:ea typeface="Times New Roman"/>
                <a:cs typeface="Times New Roman"/>
                <a:sym typeface="Times New Roman"/>
              </a:rPr>
              <a:t>By predicting diabetes early, individuals have the opportunity to reduce risk factors through personalized interventions, such as dietary adjustments, exercise, and medication.</a:t>
            </a:r>
            <a:endParaRPr/>
          </a:p>
          <a:p>
            <a:pPr indent="0" lvl="1" marL="283464" rtl="0" algn="just">
              <a:lnSpc>
                <a:spcPct val="125000"/>
              </a:lnSpc>
              <a:spcBef>
                <a:spcPts val="1530"/>
              </a:spcBef>
              <a:spcAft>
                <a:spcPts val="0"/>
              </a:spcAft>
              <a:buClr>
                <a:srgbClr val="3F3F3F"/>
              </a:buClr>
              <a:buSzPct val="100000"/>
              <a:buNone/>
            </a:pPr>
            <a:r>
              <a:rPr b="1" lang="en-US">
                <a:latin typeface="Times New Roman"/>
                <a:ea typeface="Times New Roman"/>
                <a:cs typeface="Times New Roman"/>
                <a:sym typeface="Times New Roman"/>
              </a:rPr>
              <a:t>Improved Outcomes: </a:t>
            </a:r>
            <a:r>
              <a:rPr lang="en-US">
                <a:latin typeface="Times New Roman"/>
                <a:ea typeface="Times New Roman"/>
                <a:cs typeface="Times New Roman"/>
                <a:sym typeface="Times New Roman"/>
              </a:rPr>
              <a:t>Early diagnosis leads to better health outcomes by delaying or preventing complications like cardiovascular diseases, kidney damage, and neuropathy</a:t>
            </a:r>
            <a:r>
              <a:rPr lang="en-US"/>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22"/>
          <p:cNvSpPr txBox="1"/>
          <p:nvPr>
            <p:ph type="title"/>
          </p:nvPr>
        </p:nvSpPr>
        <p:spPr>
          <a:xfrm>
            <a:off x="1535371" y="962423"/>
            <a:ext cx="10013700" cy="1216200"/>
          </a:xfrm>
          <a:prstGeom prst="rect">
            <a:avLst/>
          </a:prstGeom>
          <a:noFill/>
          <a:ln>
            <a:noFill/>
          </a:ln>
        </p:spPr>
        <p:txBody>
          <a:bodyPr anchorCtr="0" anchor="ctr" bIns="91425" lIns="109725" spcFirstLastPara="1" rIns="109725" wrap="square" tIns="182875">
            <a:noAutofit/>
          </a:bodyPr>
          <a:lstStyle/>
          <a:p>
            <a:pPr indent="0" lvl="0" marL="0" rtl="0" algn="ctr">
              <a:lnSpc>
                <a:spcPct val="100000"/>
              </a:lnSpc>
              <a:spcBef>
                <a:spcPts val="0"/>
              </a:spcBef>
              <a:spcAft>
                <a:spcPts val="0"/>
              </a:spcAft>
              <a:buClr>
                <a:schemeClr val="lt1"/>
              </a:buClr>
              <a:buSzPts val="3200"/>
              <a:buFont typeface="Algerian"/>
              <a:buNone/>
            </a:pPr>
            <a:r>
              <a:rPr lang="en-US">
                <a:latin typeface="Algerian"/>
                <a:ea typeface="Algerian"/>
                <a:cs typeface="Algerian"/>
                <a:sym typeface="Algerian"/>
              </a:rPr>
              <a:t>DATA COLLECTION</a:t>
            </a:r>
            <a:endParaRPr/>
          </a:p>
        </p:txBody>
      </p:sp>
      <p:sp>
        <p:nvSpPr>
          <p:cNvPr id="512" name="Google Shape;512;p22"/>
          <p:cNvSpPr txBox="1"/>
          <p:nvPr>
            <p:ph idx="1" type="body"/>
          </p:nvPr>
        </p:nvSpPr>
        <p:spPr>
          <a:xfrm>
            <a:off x="1542562" y="2590800"/>
            <a:ext cx="10206900" cy="3718500"/>
          </a:xfrm>
          <a:prstGeom prst="rect">
            <a:avLst/>
          </a:prstGeom>
          <a:noFill/>
          <a:ln>
            <a:noFill/>
          </a:ln>
        </p:spPr>
        <p:txBody>
          <a:bodyPr anchorCtr="0" anchor="t" bIns="91425" lIns="109725" spcFirstLastPara="1" rIns="109725" wrap="square" tIns="109725">
            <a:normAutofit/>
          </a:bodyPr>
          <a:lstStyle/>
          <a:p>
            <a:pPr indent="0" lvl="0" marL="0" rtl="0" algn="just">
              <a:lnSpc>
                <a:spcPct val="125000"/>
              </a:lnSpc>
              <a:spcBef>
                <a:spcPts val="0"/>
              </a:spcBef>
              <a:spcAft>
                <a:spcPts val="0"/>
              </a:spcAft>
              <a:buClr>
                <a:srgbClr val="3F3F3F"/>
              </a:buClr>
              <a:buSzPts val="1800"/>
              <a:buNone/>
            </a:pPr>
            <a:r>
              <a:rPr b="1" lang="en-US">
                <a:latin typeface="Times New Roman"/>
                <a:ea typeface="Times New Roman"/>
                <a:cs typeface="Times New Roman"/>
                <a:sym typeface="Times New Roman"/>
              </a:rPr>
              <a:t>Dataset Source: </a:t>
            </a:r>
            <a:r>
              <a:rPr lang="en-US">
                <a:latin typeface="Times New Roman"/>
                <a:ea typeface="Times New Roman"/>
                <a:cs typeface="Times New Roman"/>
                <a:sym typeface="Times New Roman"/>
              </a:rPr>
              <a:t>The dataset is likely sourced from platforms like Kaggle or similar repositories that provide structured healthcare data for analysis.</a:t>
            </a:r>
            <a:endParaRPr/>
          </a:p>
          <a:p>
            <a:pPr indent="0" lvl="0" marL="0" rtl="0" algn="just">
              <a:lnSpc>
                <a:spcPct val="125000"/>
              </a:lnSpc>
              <a:spcBef>
                <a:spcPts val="1530"/>
              </a:spcBef>
              <a:spcAft>
                <a:spcPts val="0"/>
              </a:spcAft>
              <a:buClr>
                <a:srgbClr val="3F3F3F"/>
              </a:buClr>
              <a:buSzPts val="1800"/>
              <a:buNone/>
            </a:pPr>
            <a:r>
              <a:rPr b="1" lang="en-US">
                <a:latin typeface="Times New Roman"/>
                <a:ea typeface="Times New Roman"/>
                <a:cs typeface="Times New Roman"/>
                <a:sym typeface="Times New Roman"/>
              </a:rPr>
              <a:t>Features Included:</a:t>
            </a:r>
            <a:r>
              <a:rPr lang="en-US">
                <a:latin typeface="Times New Roman"/>
                <a:ea typeface="Times New Roman"/>
                <a:cs typeface="Times New Roman"/>
                <a:sym typeface="Times New Roman"/>
              </a:rPr>
              <a:t> The dataset includes attributes such as glucose levels, BMI, age, polyuria, polydipsia, and other indicators like sudden weight loss, weakness, and irritability, which are essential for predicting diabetes risk.</a:t>
            </a:r>
            <a:endParaRPr/>
          </a:p>
          <a:p>
            <a:pPr indent="0" lvl="0" marL="0" rtl="0" algn="just">
              <a:lnSpc>
                <a:spcPct val="125000"/>
              </a:lnSpc>
              <a:spcBef>
                <a:spcPts val="1530"/>
              </a:spcBef>
              <a:spcAft>
                <a:spcPts val="0"/>
              </a:spcAft>
              <a:buClr>
                <a:srgbClr val="3F3F3F"/>
              </a:buClr>
              <a:buSzPts val="1800"/>
              <a:buNone/>
            </a:pPr>
            <a:r>
              <a:rPr b="1" lang="en-US">
                <a:latin typeface="Times New Roman"/>
                <a:ea typeface="Times New Roman"/>
                <a:cs typeface="Times New Roman"/>
                <a:sym typeface="Times New Roman"/>
              </a:rPr>
              <a:t>Preprocessing Insights:</a:t>
            </a:r>
            <a:r>
              <a:rPr lang="en-US">
                <a:latin typeface="Times New Roman"/>
                <a:ea typeface="Times New Roman"/>
                <a:cs typeface="Times New Roman"/>
                <a:sym typeface="Times New Roman"/>
              </a:rPr>
              <a:t> The dataset has undergone preprocessing steps such as duplicate removal, outlier detection (IQR method), and feature selection to ensure data quality and relevance for modeling.</a:t>
            </a:r>
            <a:endParaRPr>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23"/>
          <p:cNvSpPr txBox="1"/>
          <p:nvPr>
            <p:ph type="title"/>
          </p:nvPr>
        </p:nvSpPr>
        <p:spPr>
          <a:xfrm>
            <a:off x="1535371" y="962423"/>
            <a:ext cx="10013700" cy="1216200"/>
          </a:xfrm>
          <a:prstGeom prst="rect">
            <a:avLst/>
          </a:prstGeom>
          <a:noFill/>
          <a:ln>
            <a:noFill/>
          </a:ln>
        </p:spPr>
        <p:txBody>
          <a:bodyPr anchorCtr="0" anchor="ctr" bIns="91425" lIns="109725" spcFirstLastPara="1" rIns="109725" wrap="square" tIns="182875">
            <a:noAutofit/>
          </a:bodyPr>
          <a:lstStyle/>
          <a:p>
            <a:pPr indent="0" lvl="0" marL="0" rtl="0" algn="l">
              <a:lnSpc>
                <a:spcPct val="100000"/>
              </a:lnSpc>
              <a:spcBef>
                <a:spcPts val="0"/>
              </a:spcBef>
              <a:spcAft>
                <a:spcPts val="0"/>
              </a:spcAft>
              <a:buClr>
                <a:schemeClr val="lt1"/>
              </a:buClr>
              <a:buSzPts val="3200"/>
              <a:buFont typeface="Algerian"/>
              <a:buNone/>
            </a:pPr>
            <a:r>
              <a:rPr lang="en-US">
                <a:latin typeface="Algerian"/>
                <a:ea typeface="Algerian"/>
                <a:cs typeface="Algerian"/>
                <a:sym typeface="Algerian"/>
              </a:rPr>
              <a:t>DATA EXPLORATION &amp; DATA PREPROCESSING</a:t>
            </a:r>
            <a:endParaRPr/>
          </a:p>
        </p:txBody>
      </p:sp>
      <p:sp>
        <p:nvSpPr>
          <p:cNvPr id="518" name="Google Shape;518;p23"/>
          <p:cNvSpPr txBox="1"/>
          <p:nvPr>
            <p:ph idx="1" type="body"/>
          </p:nvPr>
        </p:nvSpPr>
        <p:spPr>
          <a:xfrm>
            <a:off x="1542563" y="2590800"/>
            <a:ext cx="10305300" cy="3718500"/>
          </a:xfrm>
          <a:prstGeom prst="rect">
            <a:avLst/>
          </a:prstGeom>
          <a:noFill/>
          <a:ln>
            <a:noFill/>
          </a:ln>
        </p:spPr>
        <p:txBody>
          <a:bodyPr anchorCtr="0" anchor="t" bIns="91425" lIns="109725" spcFirstLastPara="1" rIns="109725" wrap="square" tIns="109725">
            <a:normAutofit/>
          </a:bodyPr>
          <a:lstStyle/>
          <a:p>
            <a:pPr indent="0" lvl="0" marL="0" rtl="0" algn="just">
              <a:lnSpc>
                <a:spcPct val="125000"/>
              </a:lnSpc>
              <a:spcBef>
                <a:spcPts val="0"/>
              </a:spcBef>
              <a:spcAft>
                <a:spcPts val="0"/>
              </a:spcAft>
              <a:buClr>
                <a:srgbClr val="3F3F3F"/>
              </a:buClr>
              <a:buSzPts val="1800"/>
              <a:buNone/>
            </a:pPr>
            <a:r>
              <a:rPr b="1" lang="en-US">
                <a:latin typeface="Times New Roman"/>
                <a:ea typeface="Times New Roman"/>
                <a:cs typeface="Times New Roman"/>
                <a:sym typeface="Times New Roman"/>
              </a:rPr>
              <a:t>Dataset Overview: </a:t>
            </a:r>
            <a:r>
              <a:rPr lang="en-US">
                <a:latin typeface="Times New Roman"/>
                <a:ea typeface="Times New Roman"/>
                <a:cs typeface="Times New Roman"/>
                <a:sym typeface="Times New Roman"/>
              </a:rPr>
              <a:t>Analyzed dataset structure with 520 rows and 17 columns.Ensured no missing values in the dataset.</a:t>
            </a:r>
            <a:endParaRPr/>
          </a:p>
          <a:p>
            <a:pPr indent="0" lvl="0" marL="0" rtl="0" algn="just">
              <a:lnSpc>
                <a:spcPct val="125000"/>
              </a:lnSpc>
              <a:spcBef>
                <a:spcPts val="1530"/>
              </a:spcBef>
              <a:spcAft>
                <a:spcPts val="0"/>
              </a:spcAft>
              <a:buClr>
                <a:srgbClr val="3F3F3F"/>
              </a:buClr>
              <a:buSzPts val="1800"/>
              <a:buNone/>
            </a:pPr>
            <a:r>
              <a:rPr b="1" lang="en-US">
                <a:latin typeface="Times New Roman"/>
                <a:ea typeface="Times New Roman"/>
                <a:cs typeface="Times New Roman"/>
                <a:sym typeface="Times New Roman"/>
              </a:rPr>
              <a:t>Duplicate Removal: </a:t>
            </a:r>
            <a:r>
              <a:rPr lang="en-US">
                <a:latin typeface="Times New Roman"/>
                <a:ea typeface="Times New Roman"/>
                <a:cs typeface="Times New Roman"/>
                <a:sym typeface="Times New Roman"/>
              </a:rPr>
              <a:t>Identified and removed 269 duplicate rows for unbiased analysis.</a:t>
            </a:r>
            <a:endParaRPr/>
          </a:p>
          <a:p>
            <a:pPr indent="0" lvl="0" marL="0" rtl="0" algn="just">
              <a:lnSpc>
                <a:spcPct val="125000"/>
              </a:lnSpc>
              <a:spcBef>
                <a:spcPts val="1530"/>
              </a:spcBef>
              <a:spcAft>
                <a:spcPts val="0"/>
              </a:spcAft>
              <a:buClr>
                <a:srgbClr val="3F3F3F"/>
              </a:buClr>
              <a:buSzPts val="1800"/>
              <a:buNone/>
            </a:pPr>
            <a:r>
              <a:rPr b="1" lang="en-US">
                <a:latin typeface="Times New Roman"/>
                <a:ea typeface="Times New Roman"/>
                <a:cs typeface="Times New Roman"/>
                <a:sym typeface="Times New Roman"/>
              </a:rPr>
              <a:t>Correlation Analysis: </a:t>
            </a:r>
            <a:r>
              <a:rPr lang="en-US">
                <a:latin typeface="Times New Roman"/>
                <a:ea typeface="Times New Roman"/>
                <a:cs typeface="Times New Roman"/>
                <a:sym typeface="Times New Roman"/>
              </a:rPr>
              <a:t>Used a correlation matrix to explore relationships among variables.</a:t>
            </a:r>
            <a:endParaRPr/>
          </a:p>
          <a:p>
            <a:pPr indent="0" lvl="0" marL="0" rtl="0" algn="just">
              <a:lnSpc>
                <a:spcPct val="125000"/>
              </a:lnSpc>
              <a:spcBef>
                <a:spcPts val="1530"/>
              </a:spcBef>
              <a:spcAft>
                <a:spcPts val="0"/>
              </a:spcAft>
              <a:buClr>
                <a:srgbClr val="3F3F3F"/>
              </a:buClr>
              <a:buSzPts val="1800"/>
              <a:buNone/>
            </a:pPr>
            <a:r>
              <a:rPr b="1" lang="en-US">
                <a:latin typeface="Times New Roman"/>
                <a:ea typeface="Times New Roman"/>
                <a:cs typeface="Times New Roman"/>
                <a:sym typeface="Times New Roman"/>
              </a:rPr>
              <a:t>Outlier Detection: </a:t>
            </a:r>
            <a:r>
              <a:rPr lang="en-US">
                <a:latin typeface="Times New Roman"/>
                <a:ea typeface="Times New Roman"/>
                <a:cs typeface="Times New Roman"/>
                <a:sym typeface="Times New Roman"/>
              </a:rPr>
              <a:t>Detected and removed outliers using the Interquartile Range (IQR) method.</a:t>
            </a:r>
            <a:endParaRPr/>
          </a:p>
          <a:p>
            <a:pPr indent="0" lvl="0" marL="0" rtl="0" algn="just">
              <a:lnSpc>
                <a:spcPct val="125000"/>
              </a:lnSpc>
              <a:spcBef>
                <a:spcPts val="1530"/>
              </a:spcBef>
              <a:spcAft>
                <a:spcPts val="0"/>
              </a:spcAft>
              <a:buClr>
                <a:srgbClr val="3F3F3F"/>
              </a:buClr>
              <a:buSzPts val="1800"/>
              <a:buNone/>
            </a:pPr>
            <a:r>
              <a:rPr b="1" lang="en-US">
                <a:latin typeface="Times New Roman"/>
                <a:ea typeface="Times New Roman"/>
                <a:cs typeface="Times New Roman"/>
                <a:sym typeface="Times New Roman"/>
              </a:rPr>
              <a:t>Data Cleaning: </a:t>
            </a:r>
            <a:r>
              <a:rPr lang="en-US">
                <a:latin typeface="Times New Roman"/>
                <a:ea typeface="Times New Roman"/>
                <a:cs typeface="Times New Roman"/>
                <a:sym typeface="Times New Roman"/>
              </a:rPr>
              <a:t>Cleaned the dataset by removing inconsistencies and irrelevant data for better model performance.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24"/>
          <p:cNvSpPr txBox="1"/>
          <p:nvPr>
            <p:ph type="title"/>
          </p:nvPr>
        </p:nvSpPr>
        <p:spPr>
          <a:xfrm>
            <a:off x="1535371" y="962423"/>
            <a:ext cx="10013700" cy="1216200"/>
          </a:xfrm>
          <a:prstGeom prst="rect">
            <a:avLst/>
          </a:prstGeom>
          <a:noFill/>
          <a:ln>
            <a:noFill/>
          </a:ln>
        </p:spPr>
        <p:txBody>
          <a:bodyPr anchorCtr="0" anchor="ctr" bIns="91425" lIns="109725" spcFirstLastPara="1" rIns="109725" wrap="square" tIns="182875">
            <a:noAutofit/>
          </a:bodyPr>
          <a:lstStyle/>
          <a:p>
            <a:pPr indent="0" lvl="0" marL="0" rtl="0" algn="ctr">
              <a:lnSpc>
                <a:spcPct val="100000"/>
              </a:lnSpc>
              <a:spcBef>
                <a:spcPts val="0"/>
              </a:spcBef>
              <a:spcAft>
                <a:spcPts val="0"/>
              </a:spcAft>
              <a:buClr>
                <a:schemeClr val="lt1"/>
              </a:buClr>
              <a:buSzPts val="3200"/>
              <a:buFont typeface="Algerian"/>
              <a:buNone/>
            </a:pPr>
            <a:r>
              <a:rPr lang="en-US">
                <a:latin typeface="Algerian"/>
                <a:ea typeface="Algerian"/>
                <a:cs typeface="Algerian"/>
                <a:sym typeface="Algerian"/>
              </a:rPr>
              <a:t>CORELATION MATRIX</a:t>
            </a:r>
            <a:endParaRPr/>
          </a:p>
        </p:txBody>
      </p:sp>
      <p:pic>
        <p:nvPicPr>
          <p:cNvPr descr="A chart with numbers and symbols&#10;&#10;Description automatically generated with medium confidence" id="524" name="Google Shape;524;p24"/>
          <p:cNvPicPr preferRelativeResize="0"/>
          <p:nvPr/>
        </p:nvPicPr>
        <p:blipFill rotWithShape="1">
          <a:blip r:embed="rId3">
            <a:alphaModFix/>
          </a:blip>
          <a:srcRect b="0" l="0" r="0" t="0"/>
          <a:stretch/>
        </p:blipFill>
        <p:spPr>
          <a:xfrm>
            <a:off x="3483232" y="2448231"/>
            <a:ext cx="5461509" cy="42770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25"/>
          <p:cNvSpPr txBox="1"/>
          <p:nvPr>
            <p:ph type="title"/>
          </p:nvPr>
        </p:nvSpPr>
        <p:spPr>
          <a:xfrm>
            <a:off x="1535371" y="962423"/>
            <a:ext cx="10013700" cy="1216200"/>
          </a:xfrm>
          <a:prstGeom prst="rect">
            <a:avLst/>
          </a:prstGeom>
          <a:noFill/>
          <a:ln>
            <a:noFill/>
          </a:ln>
        </p:spPr>
        <p:txBody>
          <a:bodyPr anchorCtr="0" anchor="ctr" bIns="91425" lIns="109725" spcFirstLastPara="1" rIns="109725" wrap="square" tIns="182875">
            <a:noAutofit/>
          </a:bodyPr>
          <a:lstStyle/>
          <a:p>
            <a:pPr indent="0" lvl="0" marL="0" rtl="0" algn="ctr">
              <a:lnSpc>
                <a:spcPct val="100000"/>
              </a:lnSpc>
              <a:spcBef>
                <a:spcPts val="0"/>
              </a:spcBef>
              <a:spcAft>
                <a:spcPts val="0"/>
              </a:spcAft>
              <a:buClr>
                <a:schemeClr val="lt1"/>
              </a:buClr>
              <a:buSzPts val="3200"/>
              <a:buFont typeface="Algerian"/>
              <a:buNone/>
            </a:pPr>
            <a:r>
              <a:rPr lang="en-US">
                <a:latin typeface="Algerian"/>
                <a:ea typeface="Algerian"/>
                <a:cs typeface="Algerian"/>
                <a:sym typeface="Algerian"/>
              </a:rPr>
              <a:t>FEATURE SELECTION</a:t>
            </a:r>
            <a:endParaRPr/>
          </a:p>
        </p:txBody>
      </p:sp>
      <p:sp>
        <p:nvSpPr>
          <p:cNvPr id="530" name="Google Shape;530;p25"/>
          <p:cNvSpPr txBox="1"/>
          <p:nvPr>
            <p:ph idx="1" type="body"/>
          </p:nvPr>
        </p:nvSpPr>
        <p:spPr>
          <a:xfrm>
            <a:off x="1542562" y="2590800"/>
            <a:ext cx="10285500" cy="3718500"/>
          </a:xfrm>
          <a:prstGeom prst="rect">
            <a:avLst/>
          </a:prstGeom>
          <a:noFill/>
          <a:ln>
            <a:noFill/>
          </a:ln>
        </p:spPr>
        <p:txBody>
          <a:bodyPr anchorCtr="0" anchor="t" bIns="91425" lIns="109725" spcFirstLastPara="1" rIns="109725" wrap="square" tIns="109725">
            <a:normAutofit fontScale="92500" lnSpcReduction="10000"/>
          </a:bodyPr>
          <a:lstStyle/>
          <a:p>
            <a:pPr indent="-285750" lvl="0" marL="285750" rtl="0" algn="just">
              <a:lnSpc>
                <a:spcPct val="125000"/>
              </a:lnSpc>
              <a:spcBef>
                <a:spcPts val="0"/>
              </a:spcBef>
              <a:spcAft>
                <a:spcPts val="0"/>
              </a:spcAft>
              <a:buClr>
                <a:srgbClr val="3F3F3F"/>
              </a:buClr>
              <a:buSzPct val="100000"/>
              <a:buFont typeface="Noto Sans Symbols"/>
              <a:buChar char="❑"/>
            </a:pPr>
            <a:r>
              <a:rPr lang="en-US" sz="1600">
                <a:latin typeface="Times New Roman"/>
                <a:ea typeface="Times New Roman"/>
                <a:cs typeface="Times New Roman"/>
                <a:sym typeface="Times New Roman"/>
              </a:rPr>
              <a:t>Identifying relevant features that contribute to the accurate prediction of diabetes in the glucoSense system.</a:t>
            </a:r>
            <a:endParaRPr/>
          </a:p>
          <a:p>
            <a:pPr indent="-285750" lvl="0" marL="285750" rtl="0" algn="just">
              <a:lnSpc>
                <a:spcPct val="125000"/>
              </a:lnSpc>
              <a:spcBef>
                <a:spcPts val="1530"/>
              </a:spcBef>
              <a:spcAft>
                <a:spcPts val="0"/>
              </a:spcAft>
              <a:buClr>
                <a:srgbClr val="3F3F3F"/>
              </a:buClr>
              <a:buSzPct val="100000"/>
              <a:buFont typeface="Noto Sans Symbols"/>
              <a:buChar char="❑"/>
            </a:pPr>
            <a:r>
              <a:rPr lang="en-US" sz="1600">
                <a:latin typeface="Times New Roman"/>
                <a:ea typeface="Times New Roman"/>
                <a:cs typeface="Times New Roman"/>
                <a:sym typeface="Times New Roman"/>
              </a:rPr>
              <a:t>Using statistical techniques like correlation analysis and mutual information to evaluate the strength of relationships between variables and the target outcome (diabetes detection).</a:t>
            </a:r>
            <a:endParaRPr/>
          </a:p>
          <a:p>
            <a:pPr indent="-285750" lvl="0" marL="285750" rtl="0" algn="just">
              <a:lnSpc>
                <a:spcPct val="125000"/>
              </a:lnSpc>
              <a:spcBef>
                <a:spcPts val="1530"/>
              </a:spcBef>
              <a:spcAft>
                <a:spcPts val="0"/>
              </a:spcAft>
              <a:buClr>
                <a:srgbClr val="3F3F3F"/>
              </a:buClr>
              <a:buSzPct val="100000"/>
              <a:buFont typeface="Noto Sans Symbols"/>
              <a:buChar char="❑"/>
            </a:pPr>
            <a:r>
              <a:rPr lang="en-US" sz="1600">
                <a:latin typeface="Times New Roman"/>
                <a:ea typeface="Times New Roman"/>
                <a:cs typeface="Times New Roman"/>
                <a:sym typeface="Times New Roman"/>
              </a:rPr>
              <a:t>Reducing dimensionality by eliminating redundant or irrelevant features, ensuring the model remains efficient and interpretable.</a:t>
            </a:r>
            <a:endParaRPr/>
          </a:p>
          <a:p>
            <a:pPr indent="-285750" lvl="0" marL="285750" rtl="0" algn="just">
              <a:lnSpc>
                <a:spcPct val="125000"/>
              </a:lnSpc>
              <a:spcBef>
                <a:spcPts val="1530"/>
              </a:spcBef>
              <a:spcAft>
                <a:spcPts val="0"/>
              </a:spcAft>
              <a:buClr>
                <a:srgbClr val="3F3F3F"/>
              </a:buClr>
              <a:buSzPct val="100000"/>
              <a:buFont typeface="Noto Sans Symbols"/>
              <a:buChar char="❑"/>
            </a:pPr>
            <a:r>
              <a:rPr lang="en-US" sz="1600">
                <a:latin typeface="Times New Roman"/>
                <a:ea typeface="Times New Roman"/>
                <a:cs typeface="Times New Roman"/>
                <a:sym typeface="Times New Roman"/>
              </a:rPr>
              <a:t>Applying techniques such as Recursive Feature Elimination (RFE) or Lasso regression to iteratively select the most important features.</a:t>
            </a:r>
            <a:endParaRPr/>
          </a:p>
          <a:p>
            <a:pPr indent="-285750" lvl="0" marL="285750" rtl="0" algn="just">
              <a:lnSpc>
                <a:spcPct val="125000"/>
              </a:lnSpc>
              <a:spcBef>
                <a:spcPts val="1530"/>
              </a:spcBef>
              <a:spcAft>
                <a:spcPts val="0"/>
              </a:spcAft>
              <a:buClr>
                <a:srgbClr val="3F3F3F"/>
              </a:buClr>
              <a:buSzPct val="100000"/>
              <a:buFont typeface="Noto Sans Symbols"/>
              <a:buChar char="❑"/>
            </a:pPr>
            <a:r>
              <a:rPr lang="en-US" sz="1600">
                <a:latin typeface="Times New Roman"/>
                <a:ea typeface="Times New Roman"/>
                <a:cs typeface="Times New Roman"/>
                <a:sym typeface="Times New Roman"/>
              </a:rPr>
              <a:t>Enhancing model performance by focusing on key indicators like blood sugar levels, age, BMI, and other vital health parameters relevant to diabetes risk prediction.</a:t>
            </a:r>
            <a:endParaRPr sz="16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ojiVTI">
  <a:themeElements>
    <a:clrScheme name="Shoji">
      <a:dk1>
        <a:srgbClr val="000000"/>
      </a:dk1>
      <a:lt1>
        <a:srgbClr val="FFFFFF"/>
      </a:lt1>
      <a:dk2>
        <a:srgbClr val="595460"/>
      </a:dk2>
      <a:lt2>
        <a:srgbClr val="EBEDEB"/>
      </a:lt2>
      <a:accent1>
        <a:srgbClr val="97A7B8"/>
      </a:accent1>
      <a:accent2>
        <a:srgbClr val="A5B592"/>
      </a:accent2>
      <a:accent3>
        <a:srgbClr val="CED228"/>
      </a:accent3>
      <a:accent4>
        <a:srgbClr val="D1C499"/>
      </a:accent4>
      <a:accent5>
        <a:srgbClr val="BDB3B6"/>
      </a:accent5>
      <a:accent6>
        <a:srgbClr val="C5A98D"/>
      </a:accent6>
      <a:hlink>
        <a:srgbClr val="CC9900"/>
      </a:hlink>
      <a:folHlink>
        <a:srgbClr val="96A9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